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6"/>
  </p:notesMasterIdLst>
  <p:sldIdLst>
    <p:sldId id="256" r:id="rId2"/>
    <p:sldId id="304" r:id="rId3"/>
    <p:sldId id="258" r:id="rId4"/>
    <p:sldId id="257" r:id="rId5"/>
    <p:sldId id="305" r:id="rId6"/>
    <p:sldId id="307" r:id="rId7"/>
    <p:sldId id="259" r:id="rId8"/>
    <p:sldId id="308" r:id="rId9"/>
    <p:sldId id="309" r:id="rId10"/>
    <p:sldId id="267" r:id="rId11"/>
    <p:sldId id="268" r:id="rId12"/>
    <p:sldId id="310" r:id="rId13"/>
    <p:sldId id="261" r:id="rId14"/>
    <p:sldId id="311" r:id="rId15"/>
    <p:sldId id="312" r:id="rId16"/>
    <p:sldId id="313" r:id="rId17"/>
    <p:sldId id="314" r:id="rId18"/>
    <p:sldId id="315" r:id="rId19"/>
    <p:sldId id="262" r:id="rId20"/>
    <p:sldId id="316" r:id="rId21"/>
    <p:sldId id="317" r:id="rId22"/>
    <p:sldId id="263" r:id="rId23"/>
    <p:sldId id="274" r:id="rId24"/>
    <p:sldId id="282"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Patrick Hand" panose="00000500000000000000" pitchFamily="2" charset="0"/>
      <p:regular r:id="rId31"/>
    </p:embeddedFont>
    <p:embeddedFont>
      <p:font typeface="Poppins" panose="00000500000000000000" pitchFamily="2" charset="0"/>
      <p:regular r:id="rId32"/>
      <p:bold r:id="rId33"/>
      <p:italic r:id="rId34"/>
      <p:boldItalic r:id="rId35"/>
    </p:embeddedFont>
    <p:embeddedFont>
      <p:font typeface="Roboto" panose="02000000000000000000" pitchFamily="2" charset="0"/>
      <p:regular r:id="rId36"/>
      <p:bold r:id="rId37"/>
      <p:italic r:id="rId38"/>
      <p:boldItalic r:id="rId39"/>
    </p:embeddedFont>
    <p:embeddedFont>
      <p:font typeface="Roboto Condensed Light" panose="02000000000000000000" pitchFamily="2" charset="0"/>
      <p:regular r:id="rId40"/>
      <p:italic r:id="rId41"/>
    </p:embeddedFont>
    <p:embeddedFont>
      <p:font typeface="Sitka Banner" pitchFamily="2" charset="0"/>
      <p:regular r:id="rId42"/>
      <p:bold r:id="rId43"/>
      <p:italic r:id="rId44"/>
      <p:boldItalic r:id="rId45"/>
    </p:embeddedFont>
    <p:embeddedFont>
      <p:font typeface="Sitka Banner Semibold" pitchFamily="2" charset="0"/>
      <p:bold r:id="rId46"/>
      <p:boldItalic r:id="rId47"/>
    </p:embeddedFont>
    <p:embeddedFont>
      <p:font typeface="Sitka Display Semibold" pitchFamily="2" charset="0"/>
      <p:bold r:id="rId48"/>
      <p:boldItalic r:id="rId49"/>
    </p:embeddedFont>
    <p:embeddedFont>
      <p:font typeface="Teko" panose="020B0604020202020204"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78">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C91702-7D18-418B-8FA7-B0F38B466EF2}">
  <a:tblStyle styleId="{89C91702-7D18-418B-8FA7-B0F38B466E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98" y="72"/>
      </p:cViewPr>
      <p:guideLst>
        <p:guide orient="horz" pos="678"/>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a1242414e1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a1242414e1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344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934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662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68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a1242414e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a1242414e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7027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a1242414e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a1242414e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6496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a1242414e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a1242414e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7384c0e568c9b205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7384c0e568c9b205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a1242414e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a1242414e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0380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a1242414e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a1242414e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8348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a1242414e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a1242414e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4"/>
        <p:cNvGrpSpPr/>
        <p:nvPr/>
      </p:nvGrpSpPr>
      <p:grpSpPr>
        <a:xfrm>
          <a:off x="0" y="0"/>
          <a:ext cx="0" cy="0"/>
          <a:chOff x="0" y="0"/>
          <a:chExt cx="0" cy="0"/>
        </a:xfrm>
      </p:grpSpPr>
      <p:sp>
        <p:nvSpPr>
          <p:cNvPr id="2655" name="Google Shape;2655;g8b385fd27f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6" name="Google Shape;2656;g8b385fd27f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8b385fd2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759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a1242414e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770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a1242414e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a1242414e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a1242414e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a1242414e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982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a1242414e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a1242414e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0295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flipH="1">
            <a:off x="345975" y="311725"/>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1397475"/>
            <a:ext cx="3843900" cy="1509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3053950"/>
            <a:ext cx="3804900" cy="4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4">
  <p:cSld name="CUSTOM_5_2_1">
    <p:spTree>
      <p:nvGrpSpPr>
        <p:cNvPr id="1" name="Shape 105"/>
        <p:cNvGrpSpPr/>
        <p:nvPr/>
      </p:nvGrpSpPr>
      <p:grpSpPr>
        <a:xfrm>
          <a:off x="0" y="0"/>
          <a:ext cx="0" cy="0"/>
          <a:chOff x="0" y="0"/>
          <a:chExt cx="0" cy="0"/>
        </a:xfrm>
      </p:grpSpPr>
      <p:sp>
        <p:nvSpPr>
          <p:cNvPr id="106" name="Google Shape;106;p20"/>
          <p:cNvSpPr/>
          <p:nvPr/>
        </p:nvSpPr>
        <p:spPr>
          <a:xfrm rot="10800000">
            <a:off x="345975" y="311725"/>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0"/>
          <p:cNvSpPr txBox="1">
            <a:spLocks noGrp="1"/>
          </p:cNvSpPr>
          <p:nvPr>
            <p:ph type="title"/>
          </p:nvPr>
        </p:nvSpPr>
        <p:spPr>
          <a:xfrm>
            <a:off x="2604300" y="540000"/>
            <a:ext cx="3935400" cy="477600"/>
          </a:xfrm>
          <a:prstGeom prst="rect">
            <a:avLst/>
          </a:prstGeom>
          <a:solidFill>
            <a:schemeClr val="accent5"/>
          </a:solidFill>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
  <p:cSld name="CUSTOM_5_2_1_1_1_1">
    <p:spTree>
      <p:nvGrpSpPr>
        <p:cNvPr id="1" name="Shape 117"/>
        <p:cNvGrpSpPr/>
        <p:nvPr/>
      </p:nvGrpSpPr>
      <p:grpSpPr>
        <a:xfrm>
          <a:off x="0" y="0"/>
          <a:ext cx="0" cy="0"/>
          <a:chOff x="0" y="0"/>
          <a:chExt cx="0" cy="0"/>
        </a:xfrm>
      </p:grpSpPr>
      <p:sp>
        <p:nvSpPr>
          <p:cNvPr id="118" name="Google Shape;118;p22"/>
          <p:cNvSpPr/>
          <p:nvPr/>
        </p:nvSpPr>
        <p:spPr>
          <a:xfrm flipH="1">
            <a:off x="345975" y="318889"/>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txBox="1">
            <a:spLocks noGrp="1"/>
          </p:cNvSpPr>
          <p:nvPr>
            <p:ph type="title"/>
          </p:nvPr>
        </p:nvSpPr>
        <p:spPr>
          <a:xfrm>
            <a:off x="720000" y="540000"/>
            <a:ext cx="3852000" cy="477600"/>
          </a:xfrm>
          <a:prstGeom prst="rect">
            <a:avLst/>
          </a:prstGeom>
          <a:solidFill>
            <a:schemeClr val="accent5"/>
          </a:solidFill>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0" name="Google Shape;120;p22"/>
          <p:cNvSpPr txBox="1">
            <a:spLocks noGrp="1"/>
          </p:cNvSpPr>
          <p:nvPr>
            <p:ph type="subTitle" idx="1"/>
          </p:nvPr>
        </p:nvSpPr>
        <p:spPr>
          <a:xfrm>
            <a:off x="628999" y="1569675"/>
            <a:ext cx="3852000" cy="30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2100"/>
              <a:buChar char="○"/>
              <a:defRPr sz="2100"/>
            </a:lvl2pPr>
            <a:lvl3pPr lvl="2" rtl="0">
              <a:lnSpc>
                <a:spcPct val="100000"/>
              </a:lnSpc>
              <a:spcBef>
                <a:spcPts val="0"/>
              </a:spcBef>
              <a:spcAft>
                <a:spcPts val="0"/>
              </a:spcAft>
              <a:buSzPts val="2100"/>
              <a:buChar char="■"/>
              <a:defRPr sz="2100"/>
            </a:lvl3pPr>
            <a:lvl4pPr lvl="3" rtl="0">
              <a:lnSpc>
                <a:spcPct val="100000"/>
              </a:lnSpc>
              <a:spcBef>
                <a:spcPts val="0"/>
              </a:spcBef>
              <a:spcAft>
                <a:spcPts val="0"/>
              </a:spcAft>
              <a:buSzPts val="2100"/>
              <a:buChar char="●"/>
              <a:defRPr sz="2100"/>
            </a:lvl4pPr>
            <a:lvl5pPr lvl="4" rtl="0">
              <a:lnSpc>
                <a:spcPct val="100000"/>
              </a:lnSpc>
              <a:spcBef>
                <a:spcPts val="0"/>
              </a:spcBef>
              <a:spcAft>
                <a:spcPts val="0"/>
              </a:spcAft>
              <a:buSzPts val="2100"/>
              <a:buChar char="○"/>
              <a:defRPr sz="2100"/>
            </a:lvl5pPr>
            <a:lvl6pPr lvl="5" rtl="0">
              <a:lnSpc>
                <a:spcPct val="100000"/>
              </a:lnSpc>
              <a:spcBef>
                <a:spcPts val="0"/>
              </a:spcBef>
              <a:spcAft>
                <a:spcPts val="0"/>
              </a:spcAft>
              <a:buSzPts val="2100"/>
              <a:buChar char="■"/>
              <a:defRPr sz="2100"/>
            </a:lvl6pPr>
            <a:lvl7pPr lvl="6" rtl="0">
              <a:lnSpc>
                <a:spcPct val="100000"/>
              </a:lnSpc>
              <a:spcBef>
                <a:spcPts val="0"/>
              </a:spcBef>
              <a:spcAft>
                <a:spcPts val="0"/>
              </a:spcAft>
              <a:buSzPts val="2100"/>
              <a:buChar char="●"/>
              <a:defRPr sz="2100"/>
            </a:lvl7pPr>
            <a:lvl8pPr lvl="7" rtl="0">
              <a:lnSpc>
                <a:spcPct val="100000"/>
              </a:lnSpc>
              <a:spcBef>
                <a:spcPts val="0"/>
              </a:spcBef>
              <a:spcAft>
                <a:spcPts val="0"/>
              </a:spcAft>
              <a:buSzPts val="2100"/>
              <a:buChar char="○"/>
              <a:defRPr sz="2100"/>
            </a:lvl8pPr>
            <a:lvl9pPr lvl="8" rtl="0">
              <a:lnSpc>
                <a:spcPct val="100000"/>
              </a:lnSpc>
              <a:spcBef>
                <a:spcPts val="0"/>
              </a:spcBef>
              <a:spcAft>
                <a:spcPts val="0"/>
              </a:spcAft>
              <a:buSzPts val="2100"/>
              <a:buChar char="■"/>
              <a:defRPr sz="2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10">
    <p:spTree>
      <p:nvGrpSpPr>
        <p:cNvPr id="1" name="Shape 133"/>
        <p:cNvGrpSpPr/>
        <p:nvPr/>
      </p:nvGrpSpPr>
      <p:grpSpPr>
        <a:xfrm>
          <a:off x="0" y="0"/>
          <a:ext cx="0" cy="0"/>
          <a:chOff x="0" y="0"/>
          <a:chExt cx="0" cy="0"/>
        </a:xfrm>
      </p:grpSpPr>
      <p:sp>
        <p:nvSpPr>
          <p:cNvPr id="134" name="Google Shape;134;p25"/>
          <p:cNvSpPr/>
          <p:nvPr/>
        </p:nvSpPr>
        <p:spPr>
          <a:xfrm rot="10800000">
            <a:off x="345975" y="318889"/>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5"/>
          <p:cNvSpPr txBox="1">
            <a:spLocks noGrp="1"/>
          </p:cNvSpPr>
          <p:nvPr>
            <p:ph type="title"/>
          </p:nvPr>
        </p:nvSpPr>
        <p:spPr>
          <a:xfrm>
            <a:off x="1407600" y="540000"/>
            <a:ext cx="3935400" cy="477600"/>
          </a:xfrm>
          <a:prstGeom prst="rect">
            <a:avLst/>
          </a:prstGeom>
          <a:solidFill>
            <a:schemeClr val="accent5"/>
          </a:solidFill>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36" name="Google Shape;136;p25"/>
          <p:cNvSpPr txBox="1">
            <a:spLocks noGrp="1"/>
          </p:cNvSpPr>
          <p:nvPr>
            <p:ph type="subTitle" idx="1"/>
          </p:nvPr>
        </p:nvSpPr>
        <p:spPr>
          <a:xfrm>
            <a:off x="720100" y="2327013"/>
            <a:ext cx="2316000" cy="6987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7" name="Google Shape;137;p25"/>
          <p:cNvSpPr txBox="1">
            <a:spLocks noGrp="1"/>
          </p:cNvSpPr>
          <p:nvPr>
            <p:ph type="title" idx="2"/>
          </p:nvPr>
        </p:nvSpPr>
        <p:spPr>
          <a:xfrm>
            <a:off x="720000" y="1931700"/>
            <a:ext cx="2316000" cy="37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38" name="Google Shape;138;p25"/>
          <p:cNvSpPr txBox="1">
            <a:spLocks noGrp="1"/>
          </p:cNvSpPr>
          <p:nvPr>
            <p:ph type="subTitle" idx="3"/>
          </p:nvPr>
        </p:nvSpPr>
        <p:spPr>
          <a:xfrm>
            <a:off x="3714796" y="2327013"/>
            <a:ext cx="2316000" cy="698700"/>
          </a:xfrm>
          <a:prstGeom prst="rect">
            <a:avLst/>
          </a:prstGeom>
        </p:spPr>
        <p:txBody>
          <a:bodyPr spcFirstLastPara="1" wrap="square" lIns="91425" tIns="91425" rIns="91425" bIns="91425" anchor="t" anchorCtr="0">
            <a:noAutofit/>
          </a:bodyPr>
          <a:lstStyle>
            <a:lvl1pPr marR="16427"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9" name="Google Shape;139;p25"/>
          <p:cNvSpPr txBox="1">
            <a:spLocks noGrp="1"/>
          </p:cNvSpPr>
          <p:nvPr>
            <p:ph type="title" idx="4"/>
          </p:nvPr>
        </p:nvSpPr>
        <p:spPr>
          <a:xfrm>
            <a:off x="3714715" y="1931700"/>
            <a:ext cx="2316000" cy="37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40" name="Google Shape;140;p25"/>
          <p:cNvSpPr txBox="1">
            <a:spLocks noGrp="1"/>
          </p:cNvSpPr>
          <p:nvPr>
            <p:ph type="subTitle" idx="5"/>
          </p:nvPr>
        </p:nvSpPr>
        <p:spPr>
          <a:xfrm>
            <a:off x="719988" y="3939816"/>
            <a:ext cx="2316000" cy="6987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1" name="Google Shape;141;p25"/>
          <p:cNvSpPr txBox="1">
            <a:spLocks noGrp="1"/>
          </p:cNvSpPr>
          <p:nvPr>
            <p:ph type="title" idx="6"/>
          </p:nvPr>
        </p:nvSpPr>
        <p:spPr>
          <a:xfrm>
            <a:off x="720000" y="3544498"/>
            <a:ext cx="2316000" cy="37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42" name="Google Shape;142;p25"/>
          <p:cNvSpPr txBox="1">
            <a:spLocks noGrp="1"/>
          </p:cNvSpPr>
          <p:nvPr>
            <p:ph type="subTitle" idx="7"/>
          </p:nvPr>
        </p:nvSpPr>
        <p:spPr>
          <a:xfrm>
            <a:off x="3714658" y="3939816"/>
            <a:ext cx="2316000" cy="698700"/>
          </a:xfrm>
          <a:prstGeom prst="rect">
            <a:avLst/>
          </a:prstGeom>
        </p:spPr>
        <p:txBody>
          <a:bodyPr spcFirstLastPara="1" wrap="square" lIns="91425" tIns="91425" rIns="91425" bIns="91425" anchor="t" anchorCtr="0">
            <a:noAutofit/>
          </a:bodyPr>
          <a:lstStyle>
            <a:lvl1pPr marR="73577"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3" name="Google Shape;143;p25"/>
          <p:cNvSpPr txBox="1">
            <a:spLocks noGrp="1"/>
          </p:cNvSpPr>
          <p:nvPr>
            <p:ph type="title" idx="8"/>
          </p:nvPr>
        </p:nvSpPr>
        <p:spPr>
          <a:xfrm>
            <a:off x="3714687" y="3544498"/>
            <a:ext cx="2316000" cy="37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11">
    <p:spTree>
      <p:nvGrpSpPr>
        <p:cNvPr id="1" name="Shape 148"/>
        <p:cNvGrpSpPr/>
        <p:nvPr/>
      </p:nvGrpSpPr>
      <p:grpSpPr>
        <a:xfrm>
          <a:off x="0" y="0"/>
          <a:ext cx="0" cy="0"/>
          <a:chOff x="0" y="0"/>
          <a:chExt cx="0" cy="0"/>
        </a:xfrm>
      </p:grpSpPr>
      <p:sp>
        <p:nvSpPr>
          <p:cNvPr id="149" name="Google Shape;149;p27"/>
          <p:cNvSpPr/>
          <p:nvPr/>
        </p:nvSpPr>
        <p:spPr>
          <a:xfrm rot="10800000">
            <a:off x="345975" y="318889"/>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7"/>
          <p:cNvSpPr txBox="1">
            <a:spLocks noGrp="1"/>
          </p:cNvSpPr>
          <p:nvPr>
            <p:ph type="title"/>
          </p:nvPr>
        </p:nvSpPr>
        <p:spPr>
          <a:xfrm>
            <a:off x="2604300" y="540000"/>
            <a:ext cx="3935400" cy="477600"/>
          </a:xfrm>
          <a:prstGeom prst="rect">
            <a:avLst/>
          </a:prstGeom>
          <a:solidFill>
            <a:schemeClr val="accent5"/>
          </a:solidFill>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27"/>
          <p:cNvSpPr txBox="1">
            <a:spLocks noGrp="1"/>
          </p:cNvSpPr>
          <p:nvPr>
            <p:ph type="subTitle" idx="1"/>
          </p:nvPr>
        </p:nvSpPr>
        <p:spPr>
          <a:xfrm>
            <a:off x="2372626" y="3904675"/>
            <a:ext cx="1914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52" name="Google Shape;152;p27"/>
          <p:cNvSpPr txBox="1">
            <a:spLocks noGrp="1"/>
          </p:cNvSpPr>
          <p:nvPr>
            <p:ph type="title" idx="2"/>
          </p:nvPr>
        </p:nvSpPr>
        <p:spPr>
          <a:xfrm>
            <a:off x="2372625" y="3523375"/>
            <a:ext cx="1914000" cy="381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53" name="Google Shape;153;p27"/>
          <p:cNvSpPr txBox="1">
            <a:spLocks noGrp="1"/>
          </p:cNvSpPr>
          <p:nvPr>
            <p:ph type="subTitle" idx="3"/>
          </p:nvPr>
        </p:nvSpPr>
        <p:spPr>
          <a:xfrm>
            <a:off x="4857351" y="3904675"/>
            <a:ext cx="1914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54" name="Google Shape;154;p27"/>
          <p:cNvSpPr txBox="1">
            <a:spLocks noGrp="1"/>
          </p:cNvSpPr>
          <p:nvPr>
            <p:ph type="title" idx="4"/>
          </p:nvPr>
        </p:nvSpPr>
        <p:spPr>
          <a:xfrm>
            <a:off x="4857350" y="3523375"/>
            <a:ext cx="1914000" cy="381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164"/>
        <p:cNvGrpSpPr/>
        <p:nvPr/>
      </p:nvGrpSpPr>
      <p:grpSpPr>
        <a:xfrm>
          <a:off x="0" y="0"/>
          <a:ext cx="0" cy="0"/>
          <a:chOff x="0" y="0"/>
          <a:chExt cx="0" cy="0"/>
        </a:xfrm>
      </p:grpSpPr>
      <p:sp>
        <p:nvSpPr>
          <p:cNvPr id="165" name="Google Shape;165;p29"/>
          <p:cNvSpPr/>
          <p:nvPr/>
        </p:nvSpPr>
        <p:spPr>
          <a:xfrm flipH="1">
            <a:off x="345975" y="311725"/>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txBox="1">
            <a:spLocks noGrp="1"/>
          </p:cNvSpPr>
          <p:nvPr>
            <p:ph type="subTitle" idx="1"/>
          </p:nvPr>
        </p:nvSpPr>
        <p:spPr>
          <a:xfrm>
            <a:off x="4399125" y="1722675"/>
            <a:ext cx="3852000" cy="1073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167" name="Google Shape;167;p29"/>
          <p:cNvSpPr txBox="1">
            <a:spLocks noGrp="1"/>
          </p:cNvSpPr>
          <p:nvPr>
            <p:ph type="ctrTitle"/>
          </p:nvPr>
        </p:nvSpPr>
        <p:spPr>
          <a:xfrm flipH="1">
            <a:off x="4399125" y="648975"/>
            <a:ext cx="3852000" cy="1073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200"/>
              <a:buNone/>
              <a:defRPr sz="7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68" name="Google Shape;168;p29"/>
          <p:cNvSpPr txBox="1"/>
          <p:nvPr/>
        </p:nvSpPr>
        <p:spPr>
          <a:xfrm>
            <a:off x="5135325" y="3578700"/>
            <a:ext cx="3115800" cy="728700"/>
          </a:xfrm>
          <a:prstGeom prst="rect">
            <a:avLst/>
          </a:prstGeom>
          <a:noFill/>
          <a:ln>
            <a:noFill/>
          </a:ln>
        </p:spPr>
        <p:txBody>
          <a:bodyPr spcFirstLastPara="1" wrap="square" lIns="91425" tIns="91425" rIns="91425" bIns="91425" anchor="t" anchorCtr="0">
            <a:noAutofit/>
          </a:bodyPr>
          <a:lstStyle/>
          <a:p>
            <a:pPr marL="0" lvl="0" indent="0" algn="r" rtl="0">
              <a:lnSpc>
                <a:spcPct val="114000"/>
              </a:lnSpc>
              <a:spcBef>
                <a:spcPts val="0"/>
              </a:spcBef>
              <a:spcAft>
                <a:spcPts val="0"/>
              </a:spcAft>
              <a:buNone/>
            </a:pPr>
            <a:r>
              <a:rPr lang="en" sz="1100">
                <a:solidFill>
                  <a:schemeClr val="lt1"/>
                </a:solidFill>
                <a:latin typeface="Roboto"/>
                <a:ea typeface="Roboto"/>
                <a:cs typeface="Roboto"/>
                <a:sym typeface="Roboto"/>
              </a:rPr>
              <a:t>CREDITS: This presentation template was created by </a:t>
            </a:r>
            <a:r>
              <a:rPr lang="en" sz="1100" b="1">
                <a:solidFill>
                  <a:schemeClr val="lt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100" b="1">
                <a:solidFill>
                  <a:schemeClr val="lt1"/>
                </a:solidFill>
                <a:latin typeface="Roboto"/>
                <a:ea typeface="Roboto"/>
                <a:cs typeface="Roboto"/>
                <a:sym typeface="Roboto"/>
              </a:rPr>
              <a:t>,</a:t>
            </a:r>
            <a:r>
              <a:rPr lang="en" sz="1100">
                <a:solidFill>
                  <a:schemeClr val="lt1"/>
                </a:solidFill>
                <a:latin typeface="Roboto"/>
                <a:ea typeface="Roboto"/>
                <a:cs typeface="Roboto"/>
                <a:sym typeface="Roboto"/>
              </a:rPr>
              <a:t> including icons by </a:t>
            </a:r>
            <a:r>
              <a:rPr lang="en" sz="1100" b="1">
                <a:solidFill>
                  <a:schemeClr val="l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100">
                <a:solidFill>
                  <a:schemeClr val="lt1"/>
                </a:solidFill>
                <a:latin typeface="Roboto"/>
                <a:ea typeface="Roboto"/>
                <a:cs typeface="Roboto"/>
                <a:sym typeface="Roboto"/>
              </a:rPr>
              <a:t>, and infographics &amp; images by </a:t>
            </a:r>
            <a:r>
              <a:rPr lang="en" sz="1100" b="1">
                <a:solidFill>
                  <a:schemeClr val="l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100">
                <a:solidFill>
                  <a:schemeClr val="lt1"/>
                </a:solidFill>
                <a:latin typeface="Roboto"/>
                <a:ea typeface="Roboto"/>
                <a:cs typeface="Roboto"/>
                <a:sym typeface="Roboto"/>
              </a:rPr>
              <a:t> </a:t>
            </a:r>
            <a:endParaRPr sz="1100">
              <a:solidFill>
                <a:schemeClr val="lt1"/>
              </a:solidFill>
              <a:latin typeface="Roboto"/>
              <a:ea typeface="Roboto"/>
              <a:cs typeface="Roboto"/>
              <a:sym typeface="Robo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
  <p:cSld name="CUSTOM_2">
    <p:bg>
      <p:bgPr>
        <a:gradFill>
          <a:gsLst>
            <a:gs pos="0">
              <a:schemeClr val="accent5"/>
            </a:gs>
            <a:gs pos="100000">
              <a:schemeClr val="lt2"/>
            </a:gs>
          </a:gsLst>
          <a:lin ang="8100019" scaled="0"/>
        </a:gradFill>
        <a:effectLst/>
      </p:bgPr>
    </p:bg>
    <p:spTree>
      <p:nvGrpSpPr>
        <p:cNvPr id="1" name="Shape 169"/>
        <p:cNvGrpSpPr/>
        <p:nvPr/>
      </p:nvGrpSpPr>
      <p:grpSpPr>
        <a:xfrm>
          <a:off x="0" y="0"/>
          <a:ext cx="0" cy="0"/>
          <a:chOff x="0" y="0"/>
          <a:chExt cx="0" cy="0"/>
        </a:xfrm>
      </p:grpSpPr>
      <p:sp>
        <p:nvSpPr>
          <p:cNvPr id="170" name="Google Shape;170;p30"/>
          <p:cNvSpPr/>
          <p:nvPr/>
        </p:nvSpPr>
        <p:spPr>
          <a:xfrm flipH="1">
            <a:off x="345975" y="311725"/>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2_1">
    <p:bg>
      <p:bgPr>
        <a:gradFill>
          <a:gsLst>
            <a:gs pos="0">
              <a:schemeClr val="accent1"/>
            </a:gs>
            <a:gs pos="100000">
              <a:schemeClr val="accent6"/>
            </a:gs>
          </a:gsLst>
          <a:lin ang="16198662" scaled="0"/>
        </a:gradFill>
        <a:effectLst/>
      </p:bgPr>
    </p:bg>
    <p:spTree>
      <p:nvGrpSpPr>
        <p:cNvPr id="1" name="Shape 171"/>
        <p:cNvGrpSpPr/>
        <p:nvPr/>
      </p:nvGrpSpPr>
      <p:grpSpPr>
        <a:xfrm>
          <a:off x="0" y="0"/>
          <a:ext cx="0" cy="0"/>
          <a:chOff x="0" y="0"/>
          <a:chExt cx="0" cy="0"/>
        </a:xfrm>
      </p:grpSpPr>
      <p:sp>
        <p:nvSpPr>
          <p:cNvPr id="172" name="Google Shape;172;p31"/>
          <p:cNvSpPr/>
          <p:nvPr/>
        </p:nvSpPr>
        <p:spPr>
          <a:xfrm flipH="1">
            <a:off x="345975" y="311725"/>
            <a:ext cx="8475900" cy="4490400"/>
          </a:xfrm>
          <a:prstGeom prst="rect">
            <a:avLst/>
          </a:prstGeom>
          <a:gradFill>
            <a:gsLst>
              <a:gs pos="0">
                <a:schemeClr val="accent5"/>
              </a:gs>
              <a:gs pos="34000">
                <a:srgbClr val="FF248A">
                  <a:alpha val="34901"/>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2_2">
    <p:bg>
      <p:bgPr>
        <a:gradFill>
          <a:gsLst>
            <a:gs pos="0">
              <a:schemeClr val="accent5"/>
            </a:gs>
            <a:gs pos="100000">
              <a:schemeClr val="accent6"/>
            </a:gs>
          </a:gsLst>
          <a:lin ang="5400700" scaled="0"/>
        </a:gradFill>
        <a:effectLst/>
      </p:bgPr>
    </p:bg>
    <p:spTree>
      <p:nvGrpSpPr>
        <p:cNvPr id="1" name="Shape 173"/>
        <p:cNvGrpSpPr/>
        <p:nvPr/>
      </p:nvGrpSpPr>
      <p:grpSpPr>
        <a:xfrm>
          <a:off x="0" y="0"/>
          <a:ext cx="0" cy="0"/>
          <a:chOff x="0" y="0"/>
          <a:chExt cx="0" cy="0"/>
        </a:xfrm>
      </p:grpSpPr>
      <p:sp>
        <p:nvSpPr>
          <p:cNvPr id="174" name="Google Shape;174;p32"/>
          <p:cNvSpPr/>
          <p:nvPr/>
        </p:nvSpPr>
        <p:spPr>
          <a:xfrm rot="10800000" flipH="1">
            <a:off x="345975" y="311725"/>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flipH="1">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2607200" y="540000"/>
            <a:ext cx="3929700" cy="4776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00000"/>
              </a:lnSpc>
              <a:spcBef>
                <a:spcPts val="0"/>
              </a:spcBef>
              <a:spcAft>
                <a:spcPts val="0"/>
              </a:spcAft>
              <a:buClr>
                <a:srgbClr val="434343"/>
              </a:buClr>
              <a:buSzPts val="1200"/>
              <a:buFont typeface="Roboto Condensed Light"/>
              <a:buAutoNum type="alphaLcPeriod"/>
              <a:defRPr/>
            </a:lvl2pPr>
            <a:lvl3pPr marL="1371600" lvl="2" indent="-304800" rtl="0">
              <a:lnSpc>
                <a:spcPct val="100000"/>
              </a:lnSpc>
              <a:spcBef>
                <a:spcPts val="0"/>
              </a:spcBef>
              <a:spcAft>
                <a:spcPts val="0"/>
              </a:spcAft>
              <a:buClr>
                <a:srgbClr val="434343"/>
              </a:buClr>
              <a:buSzPts val="1200"/>
              <a:buFont typeface="Roboto Condensed Light"/>
              <a:buAutoNum type="romanLcPeriod"/>
              <a:defRPr/>
            </a:lvl3pPr>
            <a:lvl4pPr marL="1828800" lvl="3" indent="-304800" rtl="0">
              <a:lnSpc>
                <a:spcPct val="100000"/>
              </a:lnSpc>
              <a:spcBef>
                <a:spcPts val="0"/>
              </a:spcBef>
              <a:spcAft>
                <a:spcPts val="0"/>
              </a:spcAft>
              <a:buClr>
                <a:srgbClr val="434343"/>
              </a:buClr>
              <a:buSzPts val="1200"/>
              <a:buFont typeface="Roboto Condensed Light"/>
              <a:buAutoNum type="arabicPeriod"/>
              <a:defRPr/>
            </a:lvl4pPr>
            <a:lvl5pPr marL="2286000" lvl="4" indent="-304800" rtl="0">
              <a:lnSpc>
                <a:spcPct val="100000"/>
              </a:lnSpc>
              <a:spcBef>
                <a:spcPts val="0"/>
              </a:spcBef>
              <a:spcAft>
                <a:spcPts val="0"/>
              </a:spcAft>
              <a:buClr>
                <a:srgbClr val="434343"/>
              </a:buClr>
              <a:buSzPts val="1200"/>
              <a:buFont typeface="Roboto Condensed Light"/>
              <a:buAutoNum type="alphaLcPeriod"/>
              <a:defRPr/>
            </a:lvl5pPr>
            <a:lvl6pPr marL="2743200" lvl="5" indent="-304800" rtl="0">
              <a:lnSpc>
                <a:spcPct val="100000"/>
              </a:lnSpc>
              <a:spcBef>
                <a:spcPts val="0"/>
              </a:spcBef>
              <a:spcAft>
                <a:spcPts val="0"/>
              </a:spcAft>
              <a:buClr>
                <a:srgbClr val="434343"/>
              </a:buClr>
              <a:buSzPts val="1200"/>
              <a:buFont typeface="Roboto Condensed Light"/>
              <a:buAutoNum type="romanLcPeriod"/>
              <a:defRPr/>
            </a:lvl6pPr>
            <a:lvl7pPr marL="3200400" lvl="6" indent="-304800" rtl="0">
              <a:lnSpc>
                <a:spcPct val="100000"/>
              </a:lnSpc>
              <a:spcBef>
                <a:spcPts val="0"/>
              </a:spcBef>
              <a:spcAft>
                <a:spcPts val="0"/>
              </a:spcAft>
              <a:buClr>
                <a:srgbClr val="434343"/>
              </a:buClr>
              <a:buSzPts val="1200"/>
              <a:buFont typeface="Roboto Condensed Light"/>
              <a:buAutoNum type="arabicPeriod"/>
              <a:defRPr/>
            </a:lvl7pPr>
            <a:lvl8pPr marL="3657600" lvl="7" indent="-304800" rtl="0">
              <a:lnSpc>
                <a:spcPct val="100000"/>
              </a:lnSpc>
              <a:spcBef>
                <a:spcPts val="0"/>
              </a:spcBef>
              <a:spcAft>
                <a:spcPts val="0"/>
              </a:spcAft>
              <a:buClr>
                <a:srgbClr val="434343"/>
              </a:buClr>
              <a:buSzPts val="1200"/>
              <a:buFont typeface="Roboto Condensed Light"/>
              <a:buAutoNum type="alphaLcPeriod"/>
              <a:defRPr/>
            </a:lvl8pPr>
            <a:lvl9pPr marL="4114800" lvl="8" indent="-304800" rtl="0">
              <a:lnSpc>
                <a:spcPct val="100000"/>
              </a:lnSpc>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flipH="1">
            <a:off x="345975" y="318889"/>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1955650" y="540000"/>
            <a:ext cx="5232600" cy="477600"/>
          </a:xfrm>
          <a:prstGeom prst="rect">
            <a:avLst/>
          </a:prstGeom>
          <a:solidFill>
            <a:schemeClr val="accent5"/>
          </a:solidFill>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ubTitle" idx="1"/>
          </p:nvPr>
        </p:nvSpPr>
        <p:spPr>
          <a:xfrm>
            <a:off x="5427902" y="1987147"/>
            <a:ext cx="25557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5" name="Google Shape;25;p5"/>
          <p:cNvSpPr txBox="1">
            <a:spLocks noGrp="1"/>
          </p:cNvSpPr>
          <p:nvPr>
            <p:ph type="title" idx="2"/>
          </p:nvPr>
        </p:nvSpPr>
        <p:spPr>
          <a:xfrm>
            <a:off x="5427900" y="1603925"/>
            <a:ext cx="2555700" cy="417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26" name="Google Shape;26;p5"/>
          <p:cNvSpPr txBox="1">
            <a:spLocks noGrp="1"/>
          </p:cNvSpPr>
          <p:nvPr>
            <p:ph type="subTitle" idx="3"/>
          </p:nvPr>
        </p:nvSpPr>
        <p:spPr>
          <a:xfrm>
            <a:off x="5427902" y="3412697"/>
            <a:ext cx="25557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7" name="Google Shape;27;p5"/>
          <p:cNvSpPr txBox="1">
            <a:spLocks noGrp="1"/>
          </p:cNvSpPr>
          <p:nvPr>
            <p:ph type="title" idx="4"/>
          </p:nvPr>
        </p:nvSpPr>
        <p:spPr>
          <a:xfrm>
            <a:off x="5427900" y="3029475"/>
            <a:ext cx="2555700" cy="417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p:nvPr/>
        </p:nvSpPr>
        <p:spPr>
          <a:xfrm rot="10800000" flipH="1">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txBox="1">
            <a:spLocks noGrp="1"/>
          </p:cNvSpPr>
          <p:nvPr>
            <p:ph type="title"/>
          </p:nvPr>
        </p:nvSpPr>
        <p:spPr>
          <a:xfrm>
            <a:off x="720000" y="529475"/>
            <a:ext cx="3935400" cy="519300"/>
          </a:xfrm>
          <a:prstGeom prst="rect">
            <a:avLst/>
          </a:prstGeom>
          <a:solidFill>
            <a:schemeClr val="accent5"/>
          </a:solidFill>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34" name="Google Shape;34;p7"/>
          <p:cNvSpPr txBox="1">
            <a:spLocks noGrp="1"/>
          </p:cNvSpPr>
          <p:nvPr>
            <p:ph type="subTitle" idx="1"/>
          </p:nvPr>
        </p:nvSpPr>
        <p:spPr>
          <a:xfrm>
            <a:off x="720000" y="1383300"/>
            <a:ext cx="4236600" cy="237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r" rtl="0">
              <a:lnSpc>
                <a:spcPct val="100000"/>
              </a:lnSpc>
              <a:spcBef>
                <a:spcPts val="0"/>
              </a:spcBef>
              <a:spcAft>
                <a:spcPts val="0"/>
              </a:spcAft>
              <a:buSzPts val="1400"/>
              <a:buChar char="○"/>
              <a:defRPr sz="2100"/>
            </a:lvl2pPr>
            <a:lvl3pPr lvl="2" algn="r" rtl="0">
              <a:lnSpc>
                <a:spcPct val="100000"/>
              </a:lnSpc>
              <a:spcBef>
                <a:spcPts val="0"/>
              </a:spcBef>
              <a:spcAft>
                <a:spcPts val="0"/>
              </a:spcAft>
              <a:buSzPts val="1400"/>
              <a:buChar char="■"/>
              <a:defRPr sz="2100"/>
            </a:lvl3pPr>
            <a:lvl4pPr lvl="3" algn="r" rtl="0">
              <a:lnSpc>
                <a:spcPct val="100000"/>
              </a:lnSpc>
              <a:spcBef>
                <a:spcPts val="0"/>
              </a:spcBef>
              <a:spcAft>
                <a:spcPts val="0"/>
              </a:spcAft>
              <a:buSzPts val="1400"/>
              <a:buChar char="●"/>
              <a:defRPr sz="2100"/>
            </a:lvl4pPr>
            <a:lvl5pPr lvl="4" algn="r" rtl="0">
              <a:lnSpc>
                <a:spcPct val="100000"/>
              </a:lnSpc>
              <a:spcBef>
                <a:spcPts val="0"/>
              </a:spcBef>
              <a:spcAft>
                <a:spcPts val="0"/>
              </a:spcAft>
              <a:buSzPts val="1400"/>
              <a:buChar char="○"/>
              <a:defRPr sz="2100"/>
            </a:lvl5pPr>
            <a:lvl6pPr lvl="5" algn="r" rtl="0">
              <a:lnSpc>
                <a:spcPct val="100000"/>
              </a:lnSpc>
              <a:spcBef>
                <a:spcPts val="0"/>
              </a:spcBef>
              <a:spcAft>
                <a:spcPts val="0"/>
              </a:spcAft>
              <a:buSzPts val="1400"/>
              <a:buChar char="■"/>
              <a:defRPr sz="2100"/>
            </a:lvl6pPr>
            <a:lvl7pPr lvl="6" algn="r" rtl="0">
              <a:lnSpc>
                <a:spcPct val="100000"/>
              </a:lnSpc>
              <a:spcBef>
                <a:spcPts val="0"/>
              </a:spcBef>
              <a:spcAft>
                <a:spcPts val="0"/>
              </a:spcAft>
              <a:buSzPts val="1400"/>
              <a:buChar char="●"/>
              <a:defRPr sz="2100"/>
            </a:lvl7pPr>
            <a:lvl8pPr lvl="7" algn="r" rtl="0">
              <a:lnSpc>
                <a:spcPct val="100000"/>
              </a:lnSpc>
              <a:spcBef>
                <a:spcPts val="0"/>
              </a:spcBef>
              <a:spcAft>
                <a:spcPts val="0"/>
              </a:spcAft>
              <a:buSzPts val="1400"/>
              <a:buChar char="○"/>
              <a:defRPr sz="2100"/>
            </a:lvl8pPr>
            <a:lvl9pPr lvl="8" algn="r" rtl="0">
              <a:lnSpc>
                <a:spcPct val="100000"/>
              </a:lnSpc>
              <a:spcBef>
                <a:spcPts val="0"/>
              </a:spcBef>
              <a:spcAft>
                <a:spcPts val="0"/>
              </a:spcAft>
              <a:buSzPts val="1400"/>
              <a:buChar char="■"/>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flipH="1">
            <a:off x="345975" y="318889"/>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4040375" y="1647400"/>
            <a:ext cx="4593600" cy="5493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4117775" y="2165539"/>
            <a:ext cx="4438800" cy="114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1036550" y="3252000"/>
            <a:ext cx="2912700" cy="1080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50"/>
        <p:cNvGrpSpPr/>
        <p:nvPr/>
      </p:nvGrpSpPr>
      <p:grpSpPr>
        <a:xfrm>
          <a:off x="0" y="0"/>
          <a:ext cx="0" cy="0"/>
          <a:chOff x="0" y="0"/>
          <a:chExt cx="0" cy="0"/>
        </a:xfrm>
      </p:grpSpPr>
      <p:sp>
        <p:nvSpPr>
          <p:cNvPr id="51" name="Google Shape;51;p13"/>
          <p:cNvSpPr/>
          <p:nvPr/>
        </p:nvSpPr>
        <p:spPr>
          <a:xfrm rot="10800000">
            <a:off x="345975" y="311725"/>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txBox="1">
            <a:spLocks noGrp="1"/>
          </p:cNvSpPr>
          <p:nvPr>
            <p:ph type="title"/>
          </p:nvPr>
        </p:nvSpPr>
        <p:spPr>
          <a:xfrm>
            <a:off x="2607200" y="540000"/>
            <a:ext cx="3929700" cy="477600"/>
          </a:xfrm>
          <a:prstGeom prst="rect">
            <a:avLst/>
          </a:prstGeom>
          <a:solidFill>
            <a:schemeClr val="accent5"/>
          </a:solidFill>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53" name="Google Shape;53;p13"/>
          <p:cNvSpPr txBox="1">
            <a:spLocks noGrp="1"/>
          </p:cNvSpPr>
          <p:nvPr>
            <p:ph type="subTitle" idx="1"/>
          </p:nvPr>
        </p:nvSpPr>
        <p:spPr>
          <a:xfrm>
            <a:off x="4321200" y="1909300"/>
            <a:ext cx="4102500" cy="43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 name="Google Shape;54;p13"/>
          <p:cNvSpPr txBox="1">
            <a:spLocks noGrp="1"/>
          </p:cNvSpPr>
          <p:nvPr>
            <p:ph type="title" idx="2"/>
          </p:nvPr>
        </p:nvSpPr>
        <p:spPr>
          <a:xfrm>
            <a:off x="4321200" y="1522675"/>
            <a:ext cx="4102500" cy="43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55" name="Google Shape;55;p13"/>
          <p:cNvSpPr txBox="1">
            <a:spLocks noGrp="1"/>
          </p:cNvSpPr>
          <p:nvPr>
            <p:ph type="title" idx="3" hasCustomPrompt="1"/>
          </p:nvPr>
        </p:nvSpPr>
        <p:spPr>
          <a:xfrm>
            <a:off x="3540008" y="1354404"/>
            <a:ext cx="781200" cy="68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6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6" name="Google Shape;56;p13"/>
          <p:cNvSpPr txBox="1">
            <a:spLocks noGrp="1"/>
          </p:cNvSpPr>
          <p:nvPr>
            <p:ph type="subTitle" idx="4"/>
          </p:nvPr>
        </p:nvSpPr>
        <p:spPr>
          <a:xfrm>
            <a:off x="4321200" y="2631184"/>
            <a:ext cx="4102800" cy="43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 name="Google Shape;57;p13"/>
          <p:cNvSpPr txBox="1">
            <a:spLocks noGrp="1"/>
          </p:cNvSpPr>
          <p:nvPr>
            <p:ph type="title" idx="5"/>
          </p:nvPr>
        </p:nvSpPr>
        <p:spPr>
          <a:xfrm>
            <a:off x="4321200" y="2244551"/>
            <a:ext cx="4102500" cy="43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58" name="Google Shape;58;p13"/>
          <p:cNvSpPr txBox="1">
            <a:spLocks noGrp="1"/>
          </p:cNvSpPr>
          <p:nvPr>
            <p:ph type="title" idx="6" hasCustomPrompt="1"/>
          </p:nvPr>
        </p:nvSpPr>
        <p:spPr>
          <a:xfrm>
            <a:off x="3540006" y="2075314"/>
            <a:ext cx="781200" cy="68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6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3"/>
          <p:cNvSpPr txBox="1">
            <a:spLocks noGrp="1"/>
          </p:cNvSpPr>
          <p:nvPr>
            <p:ph type="subTitle" idx="7"/>
          </p:nvPr>
        </p:nvSpPr>
        <p:spPr>
          <a:xfrm>
            <a:off x="4321200" y="3353067"/>
            <a:ext cx="4102500" cy="43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0" name="Google Shape;60;p13"/>
          <p:cNvSpPr txBox="1">
            <a:spLocks noGrp="1"/>
          </p:cNvSpPr>
          <p:nvPr>
            <p:ph type="title" idx="8"/>
          </p:nvPr>
        </p:nvSpPr>
        <p:spPr>
          <a:xfrm>
            <a:off x="4321200" y="2966426"/>
            <a:ext cx="4102500" cy="43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61" name="Google Shape;61;p13"/>
          <p:cNvSpPr txBox="1">
            <a:spLocks noGrp="1"/>
          </p:cNvSpPr>
          <p:nvPr>
            <p:ph type="title" idx="9" hasCustomPrompt="1"/>
          </p:nvPr>
        </p:nvSpPr>
        <p:spPr>
          <a:xfrm>
            <a:off x="3540000" y="2796224"/>
            <a:ext cx="781200" cy="68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6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2" name="Google Shape;62;p13"/>
          <p:cNvSpPr txBox="1">
            <a:spLocks noGrp="1"/>
          </p:cNvSpPr>
          <p:nvPr>
            <p:ph type="subTitle" idx="13"/>
          </p:nvPr>
        </p:nvSpPr>
        <p:spPr>
          <a:xfrm>
            <a:off x="4321200" y="4074950"/>
            <a:ext cx="4102800" cy="43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3" name="Google Shape;63;p13"/>
          <p:cNvSpPr txBox="1">
            <a:spLocks noGrp="1"/>
          </p:cNvSpPr>
          <p:nvPr>
            <p:ph type="title" idx="14"/>
          </p:nvPr>
        </p:nvSpPr>
        <p:spPr>
          <a:xfrm>
            <a:off x="4321200" y="3688302"/>
            <a:ext cx="4102500" cy="43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64" name="Google Shape;64;p13"/>
          <p:cNvSpPr txBox="1">
            <a:spLocks noGrp="1"/>
          </p:cNvSpPr>
          <p:nvPr>
            <p:ph type="title" idx="15" hasCustomPrompt="1"/>
          </p:nvPr>
        </p:nvSpPr>
        <p:spPr>
          <a:xfrm>
            <a:off x="3540006" y="3517135"/>
            <a:ext cx="781200" cy="68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6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
  <p:cSld name="CUSTOM_7">
    <p:spTree>
      <p:nvGrpSpPr>
        <p:cNvPr id="1" name="Shape 65"/>
        <p:cNvGrpSpPr/>
        <p:nvPr/>
      </p:nvGrpSpPr>
      <p:grpSpPr>
        <a:xfrm>
          <a:off x="0" y="0"/>
          <a:ext cx="0" cy="0"/>
          <a:chOff x="0" y="0"/>
          <a:chExt cx="0" cy="0"/>
        </a:xfrm>
      </p:grpSpPr>
      <p:sp>
        <p:nvSpPr>
          <p:cNvPr id="66" name="Google Shape;66;p14"/>
          <p:cNvSpPr/>
          <p:nvPr/>
        </p:nvSpPr>
        <p:spPr>
          <a:xfrm rot="10800000">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a:off x="903578" y="1794725"/>
            <a:ext cx="2057100" cy="24675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p:nvPr/>
        </p:nvSpPr>
        <p:spPr>
          <a:xfrm>
            <a:off x="3538448" y="1794725"/>
            <a:ext cx="2057100" cy="24675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a:off x="6215478" y="1794725"/>
            <a:ext cx="2057100" cy="24675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txBox="1">
            <a:spLocks noGrp="1"/>
          </p:cNvSpPr>
          <p:nvPr>
            <p:ph type="title"/>
          </p:nvPr>
        </p:nvSpPr>
        <p:spPr>
          <a:xfrm>
            <a:off x="2604300" y="540000"/>
            <a:ext cx="3935400" cy="477600"/>
          </a:xfrm>
          <a:prstGeom prst="rect">
            <a:avLst/>
          </a:prstGeom>
          <a:solidFill>
            <a:schemeClr val="accent5"/>
          </a:solidFill>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4"/>
          <p:cNvSpPr txBox="1">
            <a:spLocks noGrp="1"/>
          </p:cNvSpPr>
          <p:nvPr>
            <p:ph type="subTitle" idx="1"/>
          </p:nvPr>
        </p:nvSpPr>
        <p:spPr>
          <a:xfrm>
            <a:off x="1002276" y="2130950"/>
            <a:ext cx="1859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72" name="Google Shape;72;p14"/>
          <p:cNvSpPr txBox="1">
            <a:spLocks noGrp="1"/>
          </p:cNvSpPr>
          <p:nvPr>
            <p:ph type="title" idx="2"/>
          </p:nvPr>
        </p:nvSpPr>
        <p:spPr>
          <a:xfrm>
            <a:off x="1002275" y="2771675"/>
            <a:ext cx="1859700" cy="42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73" name="Google Shape;73;p14"/>
          <p:cNvSpPr txBox="1">
            <a:spLocks noGrp="1"/>
          </p:cNvSpPr>
          <p:nvPr>
            <p:ph type="subTitle" idx="3"/>
          </p:nvPr>
        </p:nvSpPr>
        <p:spPr>
          <a:xfrm>
            <a:off x="6314181" y="2130950"/>
            <a:ext cx="1859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74" name="Google Shape;74;p14"/>
          <p:cNvSpPr txBox="1">
            <a:spLocks noGrp="1"/>
          </p:cNvSpPr>
          <p:nvPr>
            <p:ph type="title" idx="4"/>
          </p:nvPr>
        </p:nvSpPr>
        <p:spPr>
          <a:xfrm>
            <a:off x="6314176" y="2771675"/>
            <a:ext cx="1859700" cy="42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75" name="Google Shape;75;p14"/>
          <p:cNvSpPr txBox="1">
            <a:spLocks noGrp="1"/>
          </p:cNvSpPr>
          <p:nvPr>
            <p:ph type="subTitle" idx="5"/>
          </p:nvPr>
        </p:nvSpPr>
        <p:spPr>
          <a:xfrm>
            <a:off x="3658224" y="2130950"/>
            <a:ext cx="1859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76" name="Google Shape;76;p14"/>
          <p:cNvSpPr txBox="1">
            <a:spLocks noGrp="1"/>
          </p:cNvSpPr>
          <p:nvPr>
            <p:ph type="title" idx="6"/>
          </p:nvPr>
        </p:nvSpPr>
        <p:spPr>
          <a:xfrm>
            <a:off x="3658221" y="2771675"/>
            <a:ext cx="1859700" cy="42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1"/>
            </a:gs>
            <a:gs pos="100000">
              <a:schemeClr val="dk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Font typeface="Teko"/>
              <a:buNone/>
              <a:defRPr sz="3600">
                <a:solidFill>
                  <a:schemeClr val="lt1"/>
                </a:solidFill>
                <a:latin typeface="Teko"/>
                <a:ea typeface="Teko"/>
                <a:cs typeface="Teko"/>
                <a:sym typeface="Teko"/>
              </a:defRPr>
            </a:lvl1pPr>
            <a:lvl2pPr lvl="1" rtl="0">
              <a:spcBef>
                <a:spcPts val="0"/>
              </a:spcBef>
              <a:spcAft>
                <a:spcPts val="0"/>
              </a:spcAft>
              <a:buClr>
                <a:schemeClr val="lt1"/>
              </a:buClr>
              <a:buSzPts val="2800"/>
              <a:buNone/>
              <a:defRPr sz="2800">
                <a:solidFill>
                  <a:schemeClr val="lt1"/>
                </a:solidFill>
              </a:defRPr>
            </a:lvl2pPr>
            <a:lvl3pPr lvl="2" rtl="0">
              <a:spcBef>
                <a:spcPts val="0"/>
              </a:spcBef>
              <a:spcAft>
                <a:spcPts val="0"/>
              </a:spcAft>
              <a:buClr>
                <a:schemeClr val="lt1"/>
              </a:buClr>
              <a:buSzPts val="2800"/>
              <a:buNone/>
              <a:defRPr sz="2800">
                <a:solidFill>
                  <a:schemeClr val="lt1"/>
                </a:solidFill>
              </a:defRPr>
            </a:lvl3pPr>
            <a:lvl4pPr lvl="3" rtl="0">
              <a:spcBef>
                <a:spcPts val="0"/>
              </a:spcBef>
              <a:spcAft>
                <a:spcPts val="0"/>
              </a:spcAft>
              <a:buClr>
                <a:schemeClr val="lt1"/>
              </a:buClr>
              <a:buSzPts val="2800"/>
              <a:buNone/>
              <a:defRPr sz="2800">
                <a:solidFill>
                  <a:schemeClr val="lt1"/>
                </a:solidFill>
              </a:defRPr>
            </a:lvl4pPr>
            <a:lvl5pPr lvl="4" rtl="0">
              <a:spcBef>
                <a:spcPts val="0"/>
              </a:spcBef>
              <a:spcAft>
                <a:spcPts val="0"/>
              </a:spcAft>
              <a:buClr>
                <a:schemeClr val="lt1"/>
              </a:buClr>
              <a:buSzPts val="2800"/>
              <a:buNone/>
              <a:defRPr sz="2800">
                <a:solidFill>
                  <a:schemeClr val="lt1"/>
                </a:solidFill>
              </a:defRPr>
            </a:lvl5pPr>
            <a:lvl6pPr lvl="5" rtl="0">
              <a:spcBef>
                <a:spcPts val="0"/>
              </a:spcBef>
              <a:spcAft>
                <a:spcPts val="0"/>
              </a:spcAft>
              <a:buClr>
                <a:schemeClr val="lt1"/>
              </a:buClr>
              <a:buSzPts val="2800"/>
              <a:buNone/>
              <a:defRPr sz="2800">
                <a:solidFill>
                  <a:schemeClr val="lt1"/>
                </a:solidFill>
              </a:defRPr>
            </a:lvl6pPr>
            <a:lvl7pPr lvl="6" rtl="0">
              <a:spcBef>
                <a:spcPts val="0"/>
              </a:spcBef>
              <a:spcAft>
                <a:spcPts val="0"/>
              </a:spcAft>
              <a:buClr>
                <a:schemeClr val="lt1"/>
              </a:buClr>
              <a:buSzPts val="2800"/>
              <a:buNone/>
              <a:defRPr sz="2800">
                <a:solidFill>
                  <a:schemeClr val="lt1"/>
                </a:solidFill>
              </a:defRPr>
            </a:lvl7pPr>
            <a:lvl8pPr lvl="7" rtl="0">
              <a:spcBef>
                <a:spcPts val="0"/>
              </a:spcBef>
              <a:spcAft>
                <a:spcPts val="0"/>
              </a:spcAft>
              <a:buClr>
                <a:schemeClr val="lt1"/>
              </a:buClr>
              <a:buSzPts val="2800"/>
              <a:buNone/>
              <a:defRPr sz="2800">
                <a:solidFill>
                  <a:schemeClr val="lt1"/>
                </a:solidFill>
              </a:defRPr>
            </a:lvl8pPr>
            <a:lvl9pPr lvl="8" rtl="0">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marL="914400" lvl="1"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2pPr>
            <a:lvl3pPr marL="1371600" lvl="2"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3pPr>
            <a:lvl4pPr marL="1828800" lvl="3"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4pPr>
            <a:lvl5pPr marL="2286000" lvl="4"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2743200" lvl="5"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6pPr>
            <a:lvl7pPr marL="3200400" lvl="6"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7pPr>
            <a:lvl8pPr marL="3657600" lvl="7"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8pPr>
            <a:lvl9pPr marL="4114800" lvl="8"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6" r:id="rId6"/>
    <p:sldLayoutId id="2147483658" r:id="rId7"/>
    <p:sldLayoutId id="2147483659" r:id="rId8"/>
    <p:sldLayoutId id="2147483660" r:id="rId9"/>
    <p:sldLayoutId id="2147483666" r:id="rId10"/>
    <p:sldLayoutId id="2147483668" r:id="rId11"/>
    <p:sldLayoutId id="2147483671" r:id="rId12"/>
    <p:sldLayoutId id="2147483673" r:id="rId13"/>
    <p:sldLayoutId id="2147483675" r:id="rId14"/>
    <p:sldLayoutId id="2147483676" r:id="rId15"/>
    <p:sldLayoutId id="2147483677" r:id="rId16"/>
    <p:sldLayoutId id="214748367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3" name="Google Shape;183;p35"/>
          <p:cNvGrpSpPr/>
          <p:nvPr/>
        </p:nvGrpSpPr>
        <p:grpSpPr>
          <a:xfrm>
            <a:off x="7052711" y="924888"/>
            <a:ext cx="1618869" cy="2490583"/>
            <a:chOff x="7052711" y="924888"/>
            <a:chExt cx="1618869" cy="2490583"/>
          </a:xfrm>
        </p:grpSpPr>
        <p:sp>
          <p:nvSpPr>
            <p:cNvPr id="184" name="Google Shape;184;p35"/>
            <p:cNvSpPr/>
            <p:nvPr/>
          </p:nvSpPr>
          <p:spPr>
            <a:xfrm>
              <a:off x="7052711" y="1913995"/>
              <a:ext cx="413837" cy="1501476"/>
            </a:xfrm>
            <a:custGeom>
              <a:avLst/>
              <a:gdLst/>
              <a:ahLst/>
              <a:cxnLst/>
              <a:rect l="l" t="t" r="r" b="b"/>
              <a:pathLst>
                <a:path w="3487" h="12652" extrusionOk="0">
                  <a:moveTo>
                    <a:pt x="0" y="0"/>
                  </a:moveTo>
                  <a:lnTo>
                    <a:pt x="0" y="10634"/>
                  </a:lnTo>
                  <a:lnTo>
                    <a:pt x="3486" y="12652"/>
                  </a:lnTo>
                  <a:lnTo>
                    <a:pt x="3486" y="2018"/>
                  </a:lnTo>
                  <a:lnTo>
                    <a:pt x="0"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5"/>
            <p:cNvSpPr/>
            <p:nvPr/>
          </p:nvSpPr>
          <p:spPr>
            <a:xfrm>
              <a:off x="7094604" y="1991135"/>
              <a:ext cx="55186" cy="1187937"/>
            </a:xfrm>
            <a:custGeom>
              <a:avLst/>
              <a:gdLst/>
              <a:ahLst/>
              <a:cxnLst/>
              <a:rect l="l" t="t" r="r" b="b"/>
              <a:pathLst>
                <a:path w="465" h="10010" extrusionOk="0">
                  <a:moveTo>
                    <a:pt x="1" y="1"/>
                  </a:moveTo>
                  <a:lnTo>
                    <a:pt x="1" y="9732"/>
                  </a:lnTo>
                  <a:lnTo>
                    <a:pt x="465" y="10009"/>
                  </a:lnTo>
                  <a:lnTo>
                    <a:pt x="465" y="273"/>
                  </a:lnTo>
                  <a:lnTo>
                    <a:pt x="1"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5"/>
            <p:cNvSpPr/>
            <p:nvPr/>
          </p:nvSpPr>
          <p:spPr>
            <a:xfrm>
              <a:off x="7187408" y="2046319"/>
              <a:ext cx="54593" cy="1184851"/>
            </a:xfrm>
            <a:custGeom>
              <a:avLst/>
              <a:gdLst/>
              <a:ahLst/>
              <a:cxnLst/>
              <a:rect l="l" t="t" r="r" b="b"/>
              <a:pathLst>
                <a:path w="460" h="9984" extrusionOk="0">
                  <a:moveTo>
                    <a:pt x="0" y="0"/>
                  </a:moveTo>
                  <a:lnTo>
                    <a:pt x="0" y="9711"/>
                  </a:lnTo>
                  <a:lnTo>
                    <a:pt x="460" y="9983"/>
                  </a:lnTo>
                  <a:lnTo>
                    <a:pt x="460" y="252"/>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5"/>
            <p:cNvSpPr/>
            <p:nvPr/>
          </p:nvSpPr>
          <p:spPr>
            <a:xfrm>
              <a:off x="7279620" y="2098299"/>
              <a:ext cx="52219" cy="1185445"/>
            </a:xfrm>
            <a:custGeom>
              <a:avLst/>
              <a:gdLst/>
              <a:ahLst/>
              <a:cxnLst/>
              <a:rect l="l" t="t" r="r" b="b"/>
              <a:pathLst>
                <a:path w="440" h="9989" extrusionOk="0">
                  <a:moveTo>
                    <a:pt x="0" y="1"/>
                  </a:moveTo>
                  <a:lnTo>
                    <a:pt x="0" y="9737"/>
                  </a:lnTo>
                  <a:lnTo>
                    <a:pt x="439" y="9989"/>
                  </a:lnTo>
                  <a:lnTo>
                    <a:pt x="439" y="278"/>
                  </a:lnTo>
                  <a:lnTo>
                    <a:pt x="0"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5"/>
            <p:cNvSpPr/>
            <p:nvPr/>
          </p:nvSpPr>
          <p:spPr>
            <a:xfrm>
              <a:off x="7369339" y="2150991"/>
              <a:ext cx="54711" cy="1184851"/>
            </a:xfrm>
            <a:custGeom>
              <a:avLst/>
              <a:gdLst/>
              <a:ahLst/>
              <a:cxnLst/>
              <a:rect l="l" t="t" r="r" b="b"/>
              <a:pathLst>
                <a:path w="461" h="9984" extrusionOk="0">
                  <a:moveTo>
                    <a:pt x="1" y="1"/>
                  </a:moveTo>
                  <a:lnTo>
                    <a:pt x="1" y="9732"/>
                  </a:lnTo>
                  <a:lnTo>
                    <a:pt x="460" y="9984"/>
                  </a:lnTo>
                  <a:lnTo>
                    <a:pt x="460" y="273"/>
                  </a:lnTo>
                  <a:lnTo>
                    <a:pt x="1"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5"/>
            <p:cNvSpPr/>
            <p:nvPr/>
          </p:nvSpPr>
          <p:spPr>
            <a:xfrm>
              <a:off x="7466416" y="1913995"/>
              <a:ext cx="416804" cy="1501476"/>
            </a:xfrm>
            <a:custGeom>
              <a:avLst/>
              <a:gdLst/>
              <a:ahLst/>
              <a:cxnLst/>
              <a:rect l="l" t="t" r="r" b="b"/>
              <a:pathLst>
                <a:path w="3512" h="12652" extrusionOk="0">
                  <a:moveTo>
                    <a:pt x="3511" y="0"/>
                  </a:moveTo>
                  <a:lnTo>
                    <a:pt x="0" y="2018"/>
                  </a:lnTo>
                  <a:lnTo>
                    <a:pt x="0" y="12652"/>
                  </a:lnTo>
                  <a:lnTo>
                    <a:pt x="3511" y="10634"/>
                  </a:lnTo>
                  <a:lnTo>
                    <a:pt x="3511" y="0"/>
                  </a:lnTo>
                  <a:close/>
                </a:path>
              </a:pathLst>
            </a:custGeom>
            <a:gradFill>
              <a:gsLst>
                <a:gs pos="0">
                  <a:schemeClr val="accent1"/>
                </a:gs>
                <a:gs pos="100000">
                  <a:schemeClr val="dk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5"/>
            <p:cNvSpPr/>
            <p:nvPr/>
          </p:nvSpPr>
          <p:spPr>
            <a:xfrm>
              <a:off x="7511275" y="2150991"/>
              <a:ext cx="52813" cy="1184851"/>
            </a:xfrm>
            <a:custGeom>
              <a:avLst/>
              <a:gdLst/>
              <a:ahLst/>
              <a:cxnLst/>
              <a:rect l="l" t="t" r="r" b="b"/>
              <a:pathLst>
                <a:path w="445" h="9984" extrusionOk="0">
                  <a:moveTo>
                    <a:pt x="444" y="1"/>
                  </a:moveTo>
                  <a:lnTo>
                    <a:pt x="1" y="273"/>
                  </a:lnTo>
                  <a:lnTo>
                    <a:pt x="1" y="9984"/>
                  </a:lnTo>
                  <a:lnTo>
                    <a:pt x="444" y="9732"/>
                  </a:lnTo>
                  <a:lnTo>
                    <a:pt x="444"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5"/>
            <p:cNvSpPr/>
            <p:nvPr/>
          </p:nvSpPr>
          <p:spPr>
            <a:xfrm>
              <a:off x="7601113" y="2098299"/>
              <a:ext cx="55186" cy="1185445"/>
            </a:xfrm>
            <a:custGeom>
              <a:avLst/>
              <a:gdLst/>
              <a:ahLst/>
              <a:cxnLst/>
              <a:rect l="l" t="t" r="r" b="b"/>
              <a:pathLst>
                <a:path w="465" h="9989" extrusionOk="0">
                  <a:moveTo>
                    <a:pt x="464" y="1"/>
                  </a:moveTo>
                  <a:lnTo>
                    <a:pt x="0" y="278"/>
                  </a:lnTo>
                  <a:lnTo>
                    <a:pt x="0" y="9989"/>
                  </a:lnTo>
                  <a:lnTo>
                    <a:pt x="464" y="9737"/>
                  </a:lnTo>
                  <a:lnTo>
                    <a:pt x="464"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5"/>
            <p:cNvSpPr/>
            <p:nvPr/>
          </p:nvSpPr>
          <p:spPr>
            <a:xfrm>
              <a:off x="7693324" y="2046319"/>
              <a:ext cx="55186" cy="1184851"/>
            </a:xfrm>
            <a:custGeom>
              <a:avLst/>
              <a:gdLst/>
              <a:ahLst/>
              <a:cxnLst/>
              <a:rect l="l" t="t" r="r" b="b"/>
              <a:pathLst>
                <a:path w="465" h="9984" extrusionOk="0">
                  <a:moveTo>
                    <a:pt x="464" y="0"/>
                  </a:moveTo>
                  <a:lnTo>
                    <a:pt x="0" y="252"/>
                  </a:lnTo>
                  <a:lnTo>
                    <a:pt x="0" y="9983"/>
                  </a:lnTo>
                  <a:lnTo>
                    <a:pt x="464" y="9711"/>
                  </a:lnTo>
                  <a:lnTo>
                    <a:pt x="464"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5"/>
            <p:cNvSpPr/>
            <p:nvPr/>
          </p:nvSpPr>
          <p:spPr>
            <a:xfrm>
              <a:off x="7786010" y="1991135"/>
              <a:ext cx="54593" cy="1187937"/>
            </a:xfrm>
            <a:custGeom>
              <a:avLst/>
              <a:gdLst/>
              <a:ahLst/>
              <a:cxnLst/>
              <a:rect l="l" t="t" r="r" b="b"/>
              <a:pathLst>
                <a:path w="460" h="10010" extrusionOk="0">
                  <a:moveTo>
                    <a:pt x="460" y="1"/>
                  </a:moveTo>
                  <a:lnTo>
                    <a:pt x="1" y="273"/>
                  </a:lnTo>
                  <a:lnTo>
                    <a:pt x="1" y="10009"/>
                  </a:lnTo>
                  <a:lnTo>
                    <a:pt x="460" y="9732"/>
                  </a:lnTo>
                  <a:lnTo>
                    <a:pt x="460"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5"/>
            <p:cNvSpPr/>
            <p:nvPr/>
          </p:nvSpPr>
          <p:spPr>
            <a:xfrm>
              <a:off x="7052711" y="1674508"/>
              <a:ext cx="830523" cy="478972"/>
            </a:xfrm>
            <a:custGeom>
              <a:avLst/>
              <a:gdLst/>
              <a:ahLst/>
              <a:cxnLst/>
              <a:rect l="l" t="t" r="r" b="b"/>
              <a:pathLst>
                <a:path w="6998" h="4036" extrusionOk="0">
                  <a:moveTo>
                    <a:pt x="3486" y="0"/>
                  </a:moveTo>
                  <a:lnTo>
                    <a:pt x="0" y="2018"/>
                  </a:lnTo>
                  <a:lnTo>
                    <a:pt x="3486" y="4036"/>
                  </a:lnTo>
                  <a:lnTo>
                    <a:pt x="6997" y="2018"/>
                  </a:lnTo>
                  <a:lnTo>
                    <a:pt x="3486" y="0"/>
                  </a:lnTo>
                  <a:close/>
                </a:path>
              </a:pathLst>
            </a:custGeom>
            <a:gradFill>
              <a:gsLst>
                <a:gs pos="0">
                  <a:schemeClr val="accen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5"/>
            <p:cNvSpPr/>
            <p:nvPr/>
          </p:nvSpPr>
          <p:spPr>
            <a:xfrm>
              <a:off x="7396990" y="2003714"/>
              <a:ext cx="146688" cy="85209"/>
            </a:xfrm>
            <a:custGeom>
              <a:avLst/>
              <a:gdLst/>
              <a:ahLst/>
              <a:cxnLst/>
              <a:rect l="l" t="t" r="r" b="b"/>
              <a:pathLst>
                <a:path w="1236" h="718" extrusionOk="0">
                  <a:moveTo>
                    <a:pt x="605" y="1"/>
                  </a:moveTo>
                  <a:lnTo>
                    <a:pt x="0" y="359"/>
                  </a:lnTo>
                  <a:lnTo>
                    <a:pt x="605" y="717"/>
                  </a:lnTo>
                  <a:lnTo>
                    <a:pt x="1236" y="359"/>
                  </a:lnTo>
                  <a:lnTo>
                    <a:pt x="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5"/>
            <p:cNvSpPr/>
            <p:nvPr/>
          </p:nvSpPr>
          <p:spPr>
            <a:xfrm>
              <a:off x="7414317" y="1721741"/>
              <a:ext cx="109660" cy="62423"/>
            </a:xfrm>
            <a:custGeom>
              <a:avLst/>
              <a:gdLst/>
              <a:ahLst/>
              <a:cxnLst/>
              <a:rect l="l" t="t" r="r" b="b"/>
              <a:pathLst>
                <a:path w="924" h="526" extrusionOk="0">
                  <a:moveTo>
                    <a:pt x="459" y="1"/>
                  </a:moveTo>
                  <a:lnTo>
                    <a:pt x="0" y="253"/>
                  </a:lnTo>
                  <a:lnTo>
                    <a:pt x="459" y="526"/>
                  </a:lnTo>
                  <a:lnTo>
                    <a:pt x="923" y="253"/>
                  </a:lnTo>
                  <a:lnTo>
                    <a:pt x="459" y="1"/>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5"/>
            <p:cNvSpPr/>
            <p:nvPr/>
          </p:nvSpPr>
          <p:spPr>
            <a:xfrm>
              <a:off x="7414317" y="1751766"/>
              <a:ext cx="54593" cy="62304"/>
            </a:xfrm>
            <a:custGeom>
              <a:avLst/>
              <a:gdLst/>
              <a:ahLst/>
              <a:cxnLst/>
              <a:rect l="l" t="t" r="r" b="b"/>
              <a:pathLst>
                <a:path w="460" h="525" extrusionOk="0">
                  <a:moveTo>
                    <a:pt x="0" y="0"/>
                  </a:moveTo>
                  <a:lnTo>
                    <a:pt x="0" y="252"/>
                  </a:lnTo>
                  <a:lnTo>
                    <a:pt x="459" y="525"/>
                  </a:lnTo>
                  <a:lnTo>
                    <a:pt x="459" y="273"/>
                  </a:lnTo>
                  <a:lnTo>
                    <a:pt x="0" y="0"/>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5"/>
            <p:cNvSpPr/>
            <p:nvPr/>
          </p:nvSpPr>
          <p:spPr>
            <a:xfrm>
              <a:off x="7468789" y="1751766"/>
              <a:ext cx="55186" cy="62304"/>
            </a:xfrm>
            <a:custGeom>
              <a:avLst/>
              <a:gdLst/>
              <a:ahLst/>
              <a:cxnLst/>
              <a:rect l="l" t="t" r="r" b="b"/>
              <a:pathLst>
                <a:path w="465" h="525" extrusionOk="0">
                  <a:moveTo>
                    <a:pt x="464" y="0"/>
                  </a:moveTo>
                  <a:lnTo>
                    <a:pt x="0" y="273"/>
                  </a:lnTo>
                  <a:lnTo>
                    <a:pt x="0" y="525"/>
                  </a:lnTo>
                  <a:lnTo>
                    <a:pt x="464" y="252"/>
                  </a:lnTo>
                  <a:lnTo>
                    <a:pt x="464" y="0"/>
                  </a:lnTo>
                  <a:close/>
                </a:path>
              </a:pathLst>
            </a:custGeom>
            <a:solidFill>
              <a:srgbClr val="150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p:nvPr/>
          </p:nvSpPr>
          <p:spPr>
            <a:xfrm>
              <a:off x="7339432" y="1764345"/>
              <a:ext cx="109660" cy="62304"/>
            </a:xfrm>
            <a:custGeom>
              <a:avLst/>
              <a:gdLst/>
              <a:ahLst/>
              <a:cxnLst/>
              <a:rect l="l" t="t" r="r" b="b"/>
              <a:pathLst>
                <a:path w="924" h="525" extrusionOk="0">
                  <a:moveTo>
                    <a:pt x="460" y="0"/>
                  </a:moveTo>
                  <a:lnTo>
                    <a:pt x="1" y="252"/>
                  </a:lnTo>
                  <a:lnTo>
                    <a:pt x="460" y="525"/>
                  </a:lnTo>
                  <a:lnTo>
                    <a:pt x="924" y="252"/>
                  </a:lnTo>
                  <a:lnTo>
                    <a:pt x="460" y="0"/>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p:nvPr/>
          </p:nvSpPr>
          <p:spPr>
            <a:xfrm>
              <a:off x="7339432" y="1794252"/>
              <a:ext cx="54593" cy="62304"/>
            </a:xfrm>
            <a:custGeom>
              <a:avLst/>
              <a:gdLst/>
              <a:ahLst/>
              <a:cxnLst/>
              <a:rect l="l" t="t" r="r" b="b"/>
              <a:pathLst>
                <a:path w="460" h="525" extrusionOk="0">
                  <a:moveTo>
                    <a:pt x="1" y="0"/>
                  </a:moveTo>
                  <a:lnTo>
                    <a:pt x="1" y="253"/>
                  </a:lnTo>
                  <a:lnTo>
                    <a:pt x="460" y="525"/>
                  </a:lnTo>
                  <a:lnTo>
                    <a:pt x="460" y="273"/>
                  </a:lnTo>
                  <a:lnTo>
                    <a:pt x="1" y="0"/>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5"/>
            <p:cNvSpPr/>
            <p:nvPr/>
          </p:nvSpPr>
          <p:spPr>
            <a:xfrm>
              <a:off x="7393905" y="1794252"/>
              <a:ext cx="55186" cy="62304"/>
            </a:xfrm>
            <a:custGeom>
              <a:avLst/>
              <a:gdLst/>
              <a:ahLst/>
              <a:cxnLst/>
              <a:rect l="l" t="t" r="r" b="b"/>
              <a:pathLst>
                <a:path w="465" h="525" extrusionOk="0">
                  <a:moveTo>
                    <a:pt x="465" y="0"/>
                  </a:moveTo>
                  <a:lnTo>
                    <a:pt x="1" y="273"/>
                  </a:lnTo>
                  <a:lnTo>
                    <a:pt x="1" y="525"/>
                  </a:lnTo>
                  <a:lnTo>
                    <a:pt x="465" y="253"/>
                  </a:lnTo>
                  <a:lnTo>
                    <a:pt x="465" y="0"/>
                  </a:lnTo>
                  <a:close/>
                </a:path>
              </a:pathLst>
            </a:custGeom>
            <a:solidFill>
              <a:srgbClr val="150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5"/>
            <p:cNvSpPr/>
            <p:nvPr/>
          </p:nvSpPr>
          <p:spPr>
            <a:xfrm>
              <a:off x="7264667" y="1806831"/>
              <a:ext cx="109660" cy="62304"/>
            </a:xfrm>
            <a:custGeom>
              <a:avLst/>
              <a:gdLst/>
              <a:ahLst/>
              <a:cxnLst/>
              <a:rect l="l" t="t" r="r" b="b"/>
              <a:pathLst>
                <a:path w="924" h="525" extrusionOk="0">
                  <a:moveTo>
                    <a:pt x="459" y="0"/>
                  </a:moveTo>
                  <a:lnTo>
                    <a:pt x="0" y="273"/>
                  </a:lnTo>
                  <a:lnTo>
                    <a:pt x="459" y="525"/>
                  </a:lnTo>
                  <a:lnTo>
                    <a:pt x="923" y="273"/>
                  </a:lnTo>
                  <a:lnTo>
                    <a:pt x="459" y="0"/>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5"/>
            <p:cNvSpPr/>
            <p:nvPr/>
          </p:nvSpPr>
          <p:spPr>
            <a:xfrm>
              <a:off x="7264667" y="1839111"/>
              <a:ext cx="54593" cy="60050"/>
            </a:xfrm>
            <a:custGeom>
              <a:avLst/>
              <a:gdLst/>
              <a:ahLst/>
              <a:cxnLst/>
              <a:rect l="l" t="t" r="r" b="b"/>
              <a:pathLst>
                <a:path w="460" h="506" extrusionOk="0">
                  <a:moveTo>
                    <a:pt x="0" y="1"/>
                  </a:moveTo>
                  <a:lnTo>
                    <a:pt x="0" y="233"/>
                  </a:lnTo>
                  <a:lnTo>
                    <a:pt x="459" y="505"/>
                  </a:lnTo>
                  <a:lnTo>
                    <a:pt x="459" y="253"/>
                  </a:lnTo>
                  <a:lnTo>
                    <a:pt x="0" y="1"/>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a:off x="7319139" y="1839111"/>
              <a:ext cx="55186" cy="60050"/>
            </a:xfrm>
            <a:custGeom>
              <a:avLst/>
              <a:gdLst/>
              <a:ahLst/>
              <a:cxnLst/>
              <a:rect l="l" t="t" r="r" b="b"/>
              <a:pathLst>
                <a:path w="465" h="506" extrusionOk="0">
                  <a:moveTo>
                    <a:pt x="464" y="1"/>
                  </a:moveTo>
                  <a:lnTo>
                    <a:pt x="0" y="253"/>
                  </a:lnTo>
                  <a:lnTo>
                    <a:pt x="0" y="505"/>
                  </a:lnTo>
                  <a:lnTo>
                    <a:pt x="464" y="233"/>
                  </a:lnTo>
                  <a:lnTo>
                    <a:pt x="464" y="1"/>
                  </a:lnTo>
                  <a:close/>
                </a:path>
              </a:pathLst>
            </a:custGeom>
            <a:solidFill>
              <a:srgbClr val="150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7052711" y="924888"/>
              <a:ext cx="830523" cy="1229829"/>
            </a:xfrm>
            <a:custGeom>
              <a:avLst/>
              <a:gdLst/>
              <a:ahLst/>
              <a:cxnLst/>
              <a:rect l="l" t="t" r="r" b="b"/>
              <a:pathLst>
                <a:path w="6998" h="10363" extrusionOk="0">
                  <a:moveTo>
                    <a:pt x="3486" y="1"/>
                  </a:moveTo>
                  <a:lnTo>
                    <a:pt x="0" y="2039"/>
                  </a:lnTo>
                  <a:lnTo>
                    <a:pt x="0" y="8345"/>
                  </a:lnTo>
                  <a:lnTo>
                    <a:pt x="3486" y="10362"/>
                  </a:lnTo>
                  <a:lnTo>
                    <a:pt x="6997" y="8324"/>
                  </a:lnTo>
                  <a:lnTo>
                    <a:pt x="6997" y="2019"/>
                  </a:lnTo>
                  <a:lnTo>
                    <a:pt x="3486" y="1"/>
                  </a:lnTo>
                  <a:close/>
                </a:path>
              </a:pathLst>
            </a:custGeom>
            <a:gradFill>
              <a:gsLst>
                <a:gs pos="0">
                  <a:schemeClr val="accent6">
                    <a:alpha val="36160"/>
                  </a:schemeClr>
                </a:gs>
                <a:gs pos="34000">
                  <a:srgbClr val="4CEEFD">
                    <a:alpha val="37647"/>
                    <a:alpha val="36160"/>
                  </a:srgbClr>
                </a:gs>
                <a:gs pos="100000">
                  <a:srgbClr val="4CEEFD">
                    <a:alpha val="0"/>
                    <a:alpha val="3616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rot="10800000">
              <a:off x="7536406" y="2356366"/>
              <a:ext cx="1135174" cy="846034"/>
            </a:xfrm>
            <a:custGeom>
              <a:avLst/>
              <a:gdLst/>
              <a:ahLst/>
              <a:cxnLst/>
              <a:rect l="l" t="t" r="r" b="b"/>
              <a:pathLst>
                <a:path w="9565" h="7129" extrusionOk="0">
                  <a:moveTo>
                    <a:pt x="1388" y="0"/>
                  </a:moveTo>
                  <a:lnTo>
                    <a:pt x="0" y="802"/>
                  </a:lnTo>
                  <a:lnTo>
                    <a:pt x="0" y="2396"/>
                  </a:lnTo>
                  <a:lnTo>
                    <a:pt x="8198" y="7128"/>
                  </a:lnTo>
                  <a:lnTo>
                    <a:pt x="9565" y="6351"/>
                  </a:lnTo>
                  <a:lnTo>
                    <a:pt x="9565" y="4752"/>
                  </a:lnTo>
                  <a:lnTo>
                    <a:pt x="1388" y="0"/>
                  </a:lnTo>
                  <a:close/>
                </a:path>
              </a:pathLst>
            </a:custGeom>
            <a:gradFill>
              <a:gsLst>
                <a:gs pos="0">
                  <a:schemeClr val="accent6">
                    <a:alpha val="36160"/>
                  </a:schemeClr>
                </a:gs>
                <a:gs pos="34000">
                  <a:srgbClr val="4CEEFD">
                    <a:alpha val="37647"/>
                    <a:alpha val="36160"/>
                  </a:srgbClr>
                </a:gs>
                <a:gs pos="100000">
                  <a:srgbClr val="4CEEFD">
                    <a:alpha val="0"/>
                    <a:alpha val="3616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35"/>
          <p:cNvGrpSpPr/>
          <p:nvPr/>
        </p:nvGrpSpPr>
        <p:grpSpPr>
          <a:xfrm>
            <a:off x="6298006" y="709120"/>
            <a:ext cx="671254" cy="1964378"/>
            <a:chOff x="6298006" y="709120"/>
            <a:chExt cx="671254" cy="1964378"/>
          </a:xfrm>
        </p:grpSpPr>
        <p:sp>
          <p:nvSpPr>
            <p:cNvPr id="208" name="Google Shape;208;p35"/>
            <p:cNvSpPr/>
            <p:nvPr/>
          </p:nvSpPr>
          <p:spPr>
            <a:xfrm>
              <a:off x="6717051" y="1700600"/>
              <a:ext cx="252195" cy="972898"/>
            </a:xfrm>
            <a:custGeom>
              <a:avLst/>
              <a:gdLst/>
              <a:ahLst/>
              <a:cxnLst/>
              <a:rect l="l" t="t" r="r" b="b"/>
              <a:pathLst>
                <a:path w="2125" h="8198" extrusionOk="0">
                  <a:moveTo>
                    <a:pt x="2124" y="0"/>
                  </a:moveTo>
                  <a:lnTo>
                    <a:pt x="0" y="1221"/>
                  </a:lnTo>
                  <a:lnTo>
                    <a:pt x="0" y="8197"/>
                  </a:lnTo>
                  <a:lnTo>
                    <a:pt x="2124" y="6982"/>
                  </a:lnTo>
                  <a:lnTo>
                    <a:pt x="2124" y="0"/>
                  </a:lnTo>
                  <a:close/>
                </a:path>
              </a:pathLst>
            </a:custGeom>
            <a:gradFill>
              <a:gsLst>
                <a:gs pos="0">
                  <a:schemeClr val="accent1"/>
                </a:gs>
                <a:gs pos="100000">
                  <a:schemeClr val="dk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5"/>
            <p:cNvSpPr/>
            <p:nvPr/>
          </p:nvSpPr>
          <p:spPr>
            <a:xfrm>
              <a:off x="6819468" y="1817852"/>
              <a:ext cx="47353" cy="125321"/>
            </a:xfrm>
            <a:custGeom>
              <a:avLst/>
              <a:gdLst/>
              <a:ahLst/>
              <a:cxnLst/>
              <a:rect l="l" t="t" r="r" b="b"/>
              <a:pathLst>
                <a:path w="399" h="1056" extrusionOk="0">
                  <a:moveTo>
                    <a:pt x="399" y="1"/>
                  </a:moveTo>
                  <a:lnTo>
                    <a:pt x="0" y="233"/>
                  </a:lnTo>
                  <a:lnTo>
                    <a:pt x="0" y="1055"/>
                  </a:lnTo>
                  <a:lnTo>
                    <a:pt x="399" y="823"/>
                  </a:lnTo>
                  <a:lnTo>
                    <a:pt x="399"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5"/>
            <p:cNvSpPr/>
            <p:nvPr/>
          </p:nvSpPr>
          <p:spPr>
            <a:xfrm>
              <a:off x="6754197" y="1855591"/>
              <a:ext cx="47947" cy="124609"/>
            </a:xfrm>
            <a:custGeom>
              <a:avLst/>
              <a:gdLst/>
              <a:ahLst/>
              <a:cxnLst/>
              <a:rect l="l" t="t" r="r" b="b"/>
              <a:pathLst>
                <a:path w="404" h="1050" extrusionOk="0">
                  <a:moveTo>
                    <a:pt x="404" y="1"/>
                  </a:moveTo>
                  <a:lnTo>
                    <a:pt x="0" y="233"/>
                  </a:lnTo>
                  <a:lnTo>
                    <a:pt x="0" y="1050"/>
                  </a:lnTo>
                  <a:lnTo>
                    <a:pt x="404" y="818"/>
                  </a:lnTo>
                  <a:lnTo>
                    <a:pt x="404"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5"/>
            <p:cNvSpPr/>
            <p:nvPr/>
          </p:nvSpPr>
          <p:spPr>
            <a:xfrm>
              <a:off x="6886520" y="1780825"/>
              <a:ext cx="44980" cy="124609"/>
            </a:xfrm>
            <a:custGeom>
              <a:avLst/>
              <a:gdLst/>
              <a:ahLst/>
              <a:cxnLst/>
              <a:rect l="l" t="t" r="r" b="b"/>
              <a:pathLst>
                <a:path w="379" h="1050" extrusionOk="0">
                  <a:moveTo>
                    <a:pt x="378" y="0"/>
                  </a:moveTo>
                  <a:lnTo>
                    <a:pt x="0" y="232"/>
                  </a:lnTo>
                  <a:lnTo>
                    <a:pt x="0" y="1049"/>
                  </a:lnTo>
                  <a:lnTo>
                    <a:pt x="378" y="817"/>
                  </a:lnTo>
                  <a:lnTo>
                    <a:pt x="378"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5"/>
            <p:cNvSpPr/>
            <p:nvPr/>
          </p:nvSpPr>
          <p:spPr>
            <a:xfrm>
              <a:off x="6819468" y="1939969"/>
              <a:ext cx="47353" cy="122947"/>
            </a:xfrm>
            <a:custGeom>
              <a:avLst/>
              <a:gdLst/>
              <a:ahLst/>
              <a:cxnLst/>
              <a:rect l="l" t="t" r="r" b="b"/>
              <a:pathLst>
                <a:path w="399" h="1036" extrusionOk="0">
                  <a:moveTo>
                    <a:pt x="399" y="1"/>
                  </a:moveTo>
                  <a:lnTo>
                    <a:pt x="0" y="213"/>
                  </a:lnTo>
                  <a:lnTo>
                    <a:pt x="0" y="1035"/>
                  </a:lnTo>
                  <a:lnTo>
                    <a:pt x="399" y="823"/>
                  </a:lnTo>
                  <a:lnTo>
                    <a:pt x="399"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5"/>
            <p:cNvSpPr/>
            <p:nvPr/>
          </p:nvSpPr>
          <p:spPr>
            <a:xfrm>
              <a:off x="6754197" y="1977708"/>
              <a:ext cx="47947" cy="122235"/>
            </a:xfrm>
            <a:custGeom>
              <a:avLst/>
              <a:gdLst/>
              <a:ahLst/>
              <a:cxnLst/>
              <a:rect l="l" t="t" r="r" b="b"/>
              <a:pathLst>
                <a:path w="404" h="1030" extrusionOk="0">
                  <a:moveTo>
                    <a:pt x="404" y="1"/>
                  </a:moveTo>
                  <a:lnTo>
                    <a:pt x="0" y="233"/>
                  </a:lnTo>
                  <a:lnTo>
                    <a:pt x="0" y="1030"/>
                  </a:lnTo>
                  <a:lnTo>
                    <a:pt x="404" y="818"/>
                  </a:lnTo>
                  <a:lnTo>
                    <a:pt x="404"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5"/>
            <p:cNvSpPr/>
            <p:nvPr/>
          </p:nvSpPr>
          <p:spPr>
            <a:xfrm>
              <a:off x="6886520" y="1902942"/>
              <a:ext cx="44980" cy="122235"/>
            </a:xfrm>
            <a:custGeom>
              <a:avLst/>
              <a:gdLst/>
              <a:ahLst/>
              <a:cxnLst/>
              <a:rect l="l" t="t" r="r" b="b"/>
              <a:pathLst>
                <a:path w="379" h="1030" extrusionOk="0">
                  <a:moveTo>
                    <a:pt x="378" y="0"/>
                  </a:moveTo>
                  <a:lnTo>
                    <a:pt x="0" y="212"/>
                  </a:lnTo>
                  <a:lnTo>
                    <a:pt x="0" y="1029"/>
                  </a:lnTo>
                  <a:lnTo>
                    <a:pt x="378" y="797"/>
                  </a:lnTo>
                  <a:lnTo>
                    <a:pt x="378"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5"/>
            <p:cNvSpPr/>
            <p:nvPr/>
          </p:nvSpPr>
          <p:spPr>
            <a:xfrm>
              <a:off x="6819468" y="2059713"/>
              <a:ext cx="47353" cy="125321"/>
            </a:xfrm>
            <a:custGeom>
              <a:avLst/>
              <a:gdLst/>
              <a:ahLst/>
              <a:cxnLst/>
              <a:rect l="l" t="t" r="r" b="b"/>
              <a:pathLst>
                <a:path w="399" h="1056" extrusionOk="0">
                  <a:moveTo>
                    <a:pt x="399" y="1"/>
                  </a:moveTo>
                  <a:lnTo>
                    <a:pt x="0" y="233"/>
                  </a:lnTo>
                  <a:lnTo>
                    <a:pt x="0" y="1055"/>
                  </a:lnTo>
                  <a:lnTo>
                    <a:pt x="399" y="823"/>
                  </a:lnTo>
                  <a:lnTo>
                    <a:pt x="399"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5"/>
            <p:cNvSpPr/>
            <p:nvPr/>
          </p:nvSpPr>
          <p:spPr>
            <a:xfrm>
              <a:off x="6754197" y="2097452"/>
              <a:ext cx="47947" cy="124609"/>
            </a:xfrm>
            <a:custGeom>
              <a:avLst/>
              <a:gdLst/>
              <a:ahLst/>
              <a:cxnLst/>
              <a:rect l="l" t="t" r="r" b="b"/>
              <a:pathLst>
                <a:path w="404" h="1050" extrusionOk="0">
                  <a:moveTo>
                    <a:pt x="404" y="1"/>
                  </a:moveTo>
                  <a:lnTo>
                    <a:pt x="0" y="233"/>
                  </a:lnTo>
                  <a:lnTo>
                    <a:pt x="0" y="1050"/>
                  </a:lnTo>
                  <a:lnTo>
                    <a:pt x="404" y="818"/>
                  </a:lnTo>
                  <a:lnTo>
                    <a:pt x="404"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5"/>
            <p:cNvSpPr/>
            <p:nvPr/>
          </p:nvSpPr>
          <p:spPr>
            <a:xfrm>
              <a:off x="6886520" y="2022686"/>
              <a:ext cx="44980" cy="124609"/>
            </a:xfrm>
            <a:custGeom>
              <a:avLst/>
              <a:gdLst/>
              <a:ahLst/>
              <a:cxnLst/>
              <a:rect l="l" t="t" r="r" b="b"/>
              <a:pathLst>
                <a:path w="379" h="1050" extrusionOk="0">
                  <a:moveTo>
                    <a:pt x="378" y="0"/>
                  </a:moveTo>
                  <a:lnTo>
                    <a:pt x="0" y="232"/>
                  </a:lnTo>
                  <a:lnTo>
                    <a:pt x="0" y="1049"/>
                  </a:lnTo>
                  <a:lnTo>
                    <a:pt x="378" y="817"/>
                  </a:lnTo>
                  <a:lnTo>
                    <a:pt x="378"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p:nvPr/>
          </p:nvSpPr>
          <p:spPr>
            <a:xfrm>
              <a:off x="6819468" y="2182542"/>
              <a:ext cx="47353" cy="124609"/>
            </a:xfrm>
            <a:custGeom>
              <a:avLst/>
              <a:gdLst/>
              <a:ahLst/>
              <a:cxnLst/>
              <a:rect l="l" t="t" r="r" b="b"/>
              <a:pathLst>
                <a:path w="399" h="1050" extrusionOk="0">
                  <a:moveTo>
                    <a:pt x="399" y="0"/>
                  </a:moveTo>
                  <a:lnTo>
                    <a:pt x="0" y="227"/>
                  </a:lnTo>
                  <a:lnTo>
                    <a:pt x="0" y="1049"/>
                  </a:lnTo>
                  <a:lnTo>
                    <a:pt x="399" y="817"/>
                  </a:lnTo>
                  <a:lnTo>
                    <a:pt x="399"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5"/>
            <p:cNvSpPr/>
            <p:nvPr/>
          </p:nvSpPr>
          <p:spPr>
            <a:xfrm>
              <a:off x="6754197" y="2219569"/>
              <a:ext cx="47947" cy="124727"/>
            </a:xfrm>
            <a:custGeom>
              <a:avLst/>
              <a:gdLst/>
              <a:ahLst/>
              <a:cxnLst/>
              <a:rect l="l" t="t" r="r" b="b"/>
              <a:pathLst>
                <a:path w="404" h="1051" extrusionOk="0">
                  <a:moveTo>
                    <a:pt x="404" y="1"/>
                  </a:moveTo>
                  <a:lnTo>
                    <a:pt x="0" y="233"/>
                  </a:lnTo>
                  <a:lnTo>
                    <a:pt x="0" y="1050"/>
                  </a:lnTo>
                  <a:lnTo>
                    <a:pt x="404" y="823"/>
                  </a:lnTo>
                  <a:lnTo>
                    <a:pt x="404"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a:off x="6886520" y="2144804"/>
              <a:ext cx="44980" cy="122235"/>
            </a:xfrm>
            <a:custGeom>
              <a:avLst/>
              <a:gdLst/>
              <a:ahLst/>
              <a:cxnLst/>
              <a:rect l="l" t="t" r="r" b="b"/>
              <a:pathLst>
                <a:path w="379" h="1030" extrusionOk="0">
                  <a:moveTo>
                    <a:pt x="378" y="0"/>
                  </a:moveTo>
                  <a:lnTo>
                    <a:pt x="0" y="232"/>
                  </a:lnTo>
                  <a:lnTo>
                    <a:pt x="0" y="1029"/>
                  </a:lnTo>
                  <a:lnTo>
                    <a:pt x="378" y="822"/>
                  </a:lnTo>
                  <a:lnTo>
                    <a:pt x="378"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a:off x="6819468" y="2302168"/>
              <a:ext cx="47353" cy="124727"/>
            </a:xfrm>
            <a:custGeom>
              <a:avLst/>
              <a:gdLst/>
              <a:ahLst/>
              <a:cxnLst/>
              <a:rect l="l" t="t" r="r" b="b"/>
              <a:pathLst>
                <a:path w="399" h="1051" extrusionOk="0">
                  <a:moveTo>
                    <a:pt x="399" y="1"/>
                  </a:moveTo>
                  <a:lnTo>
                    <a:pt x="0" y="228"/>
                  </a:lnTo>
                  <a:lnTo>
                    <a:pt x="0" y="1050"/>
                  </a:lnTo>
                  <a:lnTo>
                    <a:pt x="399" y="818"/>
                  </a:lnTo>
                  <a:lnTo>
                    <a:pt x="399"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p:nvPr/>
          </p:nvSpPr>
          <p:spPr>
            <a:xfrm>
              <a:off x="6754197" y="2341687"/>
              <a:ext cx="47947" cy="122235"/>
            </a:xfrm>
            <a:custGeom>
              <a:avLst/>
              <a:gdLst/>
              <a:ahLst/>
              <a:cxnLst/>
              <a:rect l="l" t="t" r="r" b="b"/>
              <a:pathLst>
                <a:path w="404" h="1030" extrusionOk="0">
                  <a:moveTo>
                    <a:pt x="404" y="1"/>
                  </a:moveTo>
                  <a:lnTo>
                    <a:pt x="0" y="213"/>
                  </a:lnTo>
                  <a:lnTo>
                    <a:pt x="0" y="1030"/>
                  </a:lnTo>
                  <a:lnTo>
                    <a:pt x="404" y="803"/>
                  </a:lnTo>
                  <a:lnTo>
                    <a:pt x="404"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6886520" y="2264547"/>
              <a:ext cx="44980" cy="124609"/>
            </a:xfrm>
            <a:custGeom>
              <a:avLst/>
              <a:gdLst/>
              <a:ahLst/>
              <a:cxnLst/>
              <a:rect l="l" t="t" r="r" b="b"/>
              <a:pathLst>
                <a:path w="379" h="1050" extrusionOk="0">
                  <a:moveTo>
                    <a:pt x="378" y="0"/>
                  </a:moveTo>
                  <a:lnTo>
                    <a:pt x="0" y="232"/>
                  </a:lnTo>
                  <a:lnTo>
                    <a:pt x="0" y="1049"/>
                  </a:lnTo>
                  <a:lnTo>
                    <a:pt x="378" y="822"/>
                  </a:lnTo>
                  <a:lnTo>
                    <a:pt x="378"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5"/>
            <p:cNvSpPr/>
            <p:nvPr/>
          </p:nvSpPr>
          <p:spPr>
            <a:xfrm>
              <a:off x="6819468" y="2424285"/>
              <a:ext cx="47353" cy="124727"/>
            </a:xfrm>
            <a:custGeom>
              <a:avLst/>
              <a:gdLst/>
              <a:ahLst/>
              <a:cxnLst/>
              <a:rect l="l" t="t" r="r" b="b"/>
              <a:pathLst>
                <a:path w="399" h="1051" extrusionOk="0">
                  <a:moveTo>
                    <a:pt x="399" y="1"/>
                  </a:moveTo>
                  <a:lnTo>
                    <a:pt x="0" y="233"/>
                  </a:lnTo>
                  <a:lnTo>
                    <a:pt x="0" y="1050"/>
                  </a:lnTo>
                  <a:lnTo>
                    <a:pt x="399" y="818"/>
                  </a:lnTo>
                  <a:lnTo>
                    <a:pt x="399"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5"/>
            <p:cNvSpPr/>
            <p:nvPr/>
          </p:nvSpPr>
          <p:spPr>
            <a:xfrm>
              <a:off x="6754197" y="2461430"/>
              <a:ext cx="47947" cy="125321"/>
            </a:xfrm>
            <a:custGeom>
              <a:avLst/>
              <a:gdLst/>
              <a:ahLst/>
              <a:cxnLst/>
              <a:rect l="l" t="t" r="r" b="b"/>
              <a:pathLst>
                <a:path w="404" h="1056" extrusionOk="0">
                  <a:moveTo>
                    <a:pt x="404" y="1"/>
                  </a:moveTo>
                  <a:lnTo>
                    <a:pt x="0" y="233"/>
                  </a:lnTo>
                  <a:lnTo>
                    <a:pt x="0" y="1055"/>
                  </a:lnTo>
                  <a:lnTo>
                    <a:pt x="404" y="823"/>
                  </a:lnTo>
                  <a:lnTo>
                    <a:pt x="404"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5"/>
            <p:cNvSpPr/>
            <p:nvPr/>
          </p:nvSpPr>
          <p:spPr>
            <a:xfrm>
              <a:off x="6886520" y="2386665"/>
              <a:ext cx="44980" cy="125202"/>
            </a:xfrm>
            <a:custGeom>
              <a:avLst/>
              <a:gdLst/>
              <a:ahLst/>
              <a:cxnLst/>
              <a:rect l="l" t="t" r="r" b="b"/>
              <a:pathLst>
                <a:path w="379" h="1055" extrusionOk="0">
                  <a:moveTo>
                    <a:pt x="378" y="0"/>
                  </a:moveTo>
                  <a:lnTo>
                    <a:pt x="0" y="232"/>
                  </a:lnTo>
                  <a:lnTo>
                    <a:pt x="0" y="1054"/>
                  </a:lnTo>
                  <a:lnTo>
                    <a:pt x="378" y="822"/>
                  </a:lnTo>
                  <a:lnTo>
                    <a:pt x="378"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5"/>
            <p:cNvSpPr/>
            <p:nvPr/>
          </p:nvSpPr>
          <p:spPr>
            <a:xfrm>
              <a:off x="6302753" y="1606015"/>
              <a:ext cx="414431" cy="1067482"/>
            </a:xfrm>
            <a:custGeom>
              <a:avLst/>
              <a:gdLst/>
              <a:ahLst/>
              <a:cxnLst/>
              <a:rect l="l" t="t" r="r" b="b"/>
              <a:pathLst>
                <a:path w="3492" h="8995" extrusionOk="0">
                  <a:moveTo>
                    <a:pt x="1" y="0"/>
                  </a:moveTo>
                  <a:lnTo>
                    <a:pt x="1" y="6977"/>
                  </a:lnTo>
                  <a:lnTo>
                    <a:pt x="3491" y="8994"/>
                  </a:lnTo>
                  <a:lnTo>
                    <a:pt x="3491" y="2018"/>
                  </a:lnTo>
                  <a:lnTo>
                    <a:pt x="1" y="0"/>
                  </a:lnTo>
                  <a:close/>
                </a:path>
              </a:pathLst>
            </a:custGeom>
            <a:gradFill>
              <a:gsLst>
                <a:gs pos="0">
                  <a:schemeClr val="accen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a:off x="6552447" y="1808358"/>
              <a:ext cx="47353" cy="124609"/>
            </a:xfrm>
            <a:custGeom>
              <a:avLst/>
              <a:gdLst/>
              <a:ahLst/>
              <a:cxnLst/>
              <a:rect l="l" t="t" r="r" b="b"/>
              <a:pathLst>
                <a:path w="399" h="1050" extrusionOk="0">
                  <a:moveTo>
                    <a:pt x="0" y="0"/>
                  </a:moveTo>
                  <a:lnTo>
                    <a:pt x="0" y="817"/>
                  </a:lnTo>
                  <a:lnTo>
                    <a:pt x="399" y="1049"/>
                  </a:lnTo>
                  <a:lnTo>
                    <a:pt x="399" y="227"/>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p:nvPr/>
          </p:nvSpPr>
          <p:spPr>
            <a:xfrm>
              <a:off x="6487769" y="1770619"/>
              <a:ext cx="44980" cy="124609"/>
            </a:xfrm>
            <a:custGeom>
              <a:avLst/>
              <a:gdLst/>
              <a:ahLst/>
              <a:cxnLst/>
              <a:rect l="l" t="t" r="r" b="b"/>
              <a:pathLst>
                <a:path w="379" h="1050" extrusionOk="0">
                  <a:moveTo>
                    <a:pt x="0" y="0"/>
                  </a:moveTo>
                  <a:lnTo>
                    <a:pt x="0" y="823"/>
                  </a:lnTo>
                  <a:lnTo>
                    <a:pt x="379" y="1050"/>
                  </a:lnTo>
                  <a:lnTo>
                    <a:pt x="379" y="232"/>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5"/>
            <p:cNvSpPr/>
            <p:nvPr/>
          </p:nvSpPr>
          <p:spPr>
            <a:xfrm>
              <a:off x="6617126" y="1845385"/>
              <a:ext cx="47353" cy="124727"/>
            </a:xfrm>
            <a:custGeom>
              <a:avLst/>
              <a:gdLst/>
              <a:ahLst/>
              <a:cxnLst/>
              <a:rect l="l" t="t" r="r" b="b"/>
              <a:pathLst>
                <a:path w="399" h="1051" extrusionOk="0">
                  <a:moveTo>
                    <a:pt x="0" y="1"/>
                  </a:moveTo>
                  <a:lnTo>
                    <a:pt x="0" y="823"/>
                  </a:lnTo>
                  <a:lnTo>
                    <a:pt x="399" y="1050"/>
                  </a:lnTo>
                  <a:lnTo>
                    <a:pt x="399" y="233"/>
                  </a:lnTo>
                  <a:lnTo>
                    <a:pt x="0"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a:off x="6552447" y="1930475"/>
              <a:ext cx="47353" cy="124609"/>
            </a:xfrm>
            <a:custGeom>
              <a:avLst/>
              <a:gdLst/>
              <a:ahLst/>
              <a:cxnLst/>
              <a:rect l="l" t="t" r="r" b="b"/>
              <a:pathLst>
                <a:path w="399" h="1050" extrusionOk="0">
                  <a:moveTo>
                    <a:pt x="0" y="0"/>
                  </a:moveTo>
                  <a:lnTo>
                    <a:pt x="0" y="817"/>
                  </a:lnTo>
                  <a:lnTo>
                    <a:pt x="399" y="1050"/>
                  </a:lnTo>
                  <a:lnTo>
                    <a:pt x="399" y="232"/>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5"/>
            <p:cNvSpPr/>
            <p:nvPr/>
          </p:nvSpPr>
          <p:spPr>
            <a:xfrm>
              <a:off x="6487769" y="1892736"/>
              <a:ext cx="44980" cy="125202"/>
            </a:xfrm>
            <a:custGeom>
              <a:avLst/>
              <a:gdLst/>
              <a:ahLst/>
              <a:cxnLst/>
              <a:rect l="l" t="t" r="r" b="b"/>
              <a:pathLst>
                <a:path w="379" h="1055" extrusionOk="0">
                  <a:moveTo>
                    <a:pt x="0" y="0"/>
                  </a:moveTo>
                  <a:lnTo>
                    <a:pt x="0" y="823"/>
                  </a:lnTo>
                  <a:lnTo>
                    <a:pt x="379" y="1055"/>
                  </a:lnTo>
                  <a:lnTo>
                    <a:pt x="379" y="233"/>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5"/>
            <p:cNvSpPr/>
            <p:nvPr/>
          </p:nvSpPr>
          <p:spPr>
            <a:xfrm>
              <a:off x="6617126" y="1967621"/>
              <a:ext cx="47353" cy="125202"/>
            </a:xfrm>
            <a:custGeom>
              <a:avLst/>
              <a:gdLst/>
              <a:ahLst/>
              <a:cxnLst/>
              <a:rect l="l" t="t" r="r" b="b"/>
              <a:pathLst>
                <a:path w="399" h="1055" extrusionOk="0">
                  <a:moveTo>
                    <a:pt x="0" y="0"/>
                  </a:moveTo>
                  <a:lnTo>
                    <a:pt x="0" y="822"/>
                  </a:lnTo>
                  <a:lnTo>
                    <a:pt x="399" y="1054"/>
                  </a:lnTo>
                  <a:lnTo>
                    <a:pt x="399" y="232"/>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5"/>
            <p:cNvSpPr/>
            <p:nvPr/>
          </p:nvSpPr>
          <p:spPr>
            <a:xfrm>
              <a:off x="6552447" y="2052592"/>
              <a:ext cx="47353" cy="122235"/>
            </a:xfrm>
            <a:custGeom>
              <a:avLst/>
              <a:gdLst/>
              <a:ahLst/>
              <a:cxnLst/>
              <a:rect l="l" t="t" r="r" b="b"/>
              <a:pathLst>
                <a:path w="399" h="1030" extrusionOk="0">
                  <a:moveTo>
                    <a:pt x="0" y="0"/>
                  </a:moveTo>
                  <a:lnTo>
                    <a:pt x="0" y="797"/>
                  </a:lnTo>
                  <a:lnTo>
                    <a:pt x="399" y="1029"/>
                  </a:lnTo>
                  <a:lnTo>
                    <a:pt x="399" y="212"/>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p:nvPr/>
          </p:nvSpPr>
          <p:spPr>
            <a:xfrm>
              <a:off x="6487769" y="2012480"/>
              <a:ext cx="44980" cy="125202"/>
            </a:xfrm>
            <a:custGeom>
              <a:avLst/>
              <a:gdLst/>
              <a:ahLst/>
              <a:cxnLst/>
              <a:rect l="l" t="t" r="r" b="b"/>
              <a:pathLst>
                <a:path w="379" h="1055" extrusionOk="0">
                  <a:moveTo>
                    <a:pt x="0" y="0"/>
                  </a:moveTo>
                  <a:lnTo>
                    <a:pt x="0" y="823"/>
                  </a:lnTo>
                  <a:lnTo>
                    <a:pt x="379" y="1055"/>
                  </a:lnTo>
                  <a:lnTo>
                    <a:pt x="379" y="232"/>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p:cNvSpPr/>
            <p:nvPr/>
          </p:nvSpPr>
          <p:spPr>
            <a:xfrm>
              <a:off x="6617126" y="2089738"/>
              <a:ext cx="47353" cy="122829"/>
            </a:xfrm>
            <a:custGeom>
              <a:avLst/>
              <a:gdLst/>
              <a:ahLst/>
              <a:cxnLst/>
              <a:rect l="l" t="t" r="r" b="b"/>
              <a:pathLst>
                <a:path w="399" h="1035" extrusionOk="0">
                  <a:moveTo>
                    <a:pt x="0" y="0"/>
                  </a:moveTo>
                  <a:lnTo>
                    <a:pt x="0" y="822"/>
                  </a:lnTo>
                  <a:lnTo>
                    <a:pt x="399" y="1034"/>
                  </a:lnTo>
                  <a:lnTo>
                    <a:pt x="399" y="212"/>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5"/>
            <p:cNvSpPr/>
            <p:nvPr/>
          </p:nvSpPr>
          <p:spPr>
            <a:xfrm>
              <a:off x="6552447" y="2172336"/>
              <a:ext cx="47353" cy="124609"/>
            </a:xfrm>
            <a:custGeom>
              <a:avLst/>
              <a:gdLst/>
              <a:ahLst/>
              <a:cxnLst/>
              <a:rect l="l" t="t" r="r" b="b"/>
              <a:pathLst>
                <a:path w="399" h="1050" extrusionOk="0">
                  <a:moveTo>
                    <a:pt x="0" y="0"/>
                  </a:moveTo>
                  <a:lnTo>
                    <a:pt x="0" y="817"/>
                  </a:lnTo>
                  <a:lnTo>
                    <a:pt x="399" y="1050"/>
                  </a:lnTo>
                  <a:lnTo>
                    <a:pt x="399" y="232"/>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5"/>
            <p:cNvSpPr/>
            <p:nvPr/>
          </p:nvSpPr>
          <p:spPr>
            <a:xfrm>
              <a:off x="6487769" y="2134597"/>
              <a:ext cx="44980" cy="125202"/>
            </a:xfrm>
            <a:custGeom>
              <a:avLst/>
              <a:gdLst/>
              <a:ahLst/>
              <a:cxnLst/>
              <a:rect l="l" t="t" r="r" b="b"/>
              <a:pathLst>
                <a:path w="379" h="1055" extrusionOk="0">
                  <a:moveTo>
                    <a:pt x="0" y="0"/>
                  </a:moveTo>
                  <a:lnTo>
                    <a:pt x="0" y="823"/>
                  </a:lnTo>
                  <a:lnTo>
                    <a:pt x="379" y="1055"/>
                  </a:lnTo>
                  <a:lnTo>
                    <a:pt x="379" y="233"/>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5"/>
            <p:cNvSpPr/>
            <p:nvPr/>
          </p:nvSpPr>
          <p:spPr>
            <a:xfrm>
              <a:off x="6617126" y="2209482"/>
              <a:ext cx="47353" cy="125202"/>
            </a:xfrm>
            <a:custGeom>
              <a:avLst/>
              <a:gdLst/>
              <a:ahLst/>
              <a:cxnLst/>
              <a:rect l="l" t="t" r="r" b="b"/>
              <a:pathLst>
                <a:path w="399" h="1055" extrusionOk="0">
                  <a:moveTo>
                    <a:pt x="0" y="0"/>
                  </a:moveTo>
                  <a:lnTo>
                    <a:pt x="0" y="822"/>
                  </a:lnTo>
                  <a:lnTo>
                    <a:pt x="399" y="1054"/>
                  </a:lnTo>
                  <a:lnTo>
                    <a:pt x="399" y="232"/>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5"/>
            <p:cNvSpPr/>
            <p:nvPr/>
          </p:nvSpPr>
          <p:spPr>
            <a:xfrm>
              <a:off x="6552447" y="2294454"/>
              <a:ext cx="47353" cy="122235"/>
            </a:xfrm>
            <a:custGeom>
              <a:avLst/>
              <a:gdLst/>
              <a:ahLst/>
              <a:cxnLst/>
              <a:rect l="l" t="t" r="r" b="b"/>
              <a:pathLst>
                <a:path w="399" h="1030" extrusionOk="0">
                  <a:moveTo>
                    <a:pt x="0" y="0"/>
                  </a:moveTo>
                  <a:lnTo>
                    <a:pt x="0" y="823"/>
                  </a:lnTo>
                  <a:lnTo>
                    <a:pt x="399" y="1029"/>
                  </a:lnTo>
                  <a:lnTo>
                    <a:pt x="399" y="232"/>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5"/>
            <p:cNvSpPr/>
            <p:nvPr/>
          </p:nvSpPr>
          <p:spPr>
            <a:xfrm>
              <a:off x="6487769" y="2257308"/>
              <a:ext cx="44980" cy="122235"/>
            </a:xfrm>
            <a:custGeom>
              <a:avLst/>
              <a:gdLst/>
              <a:ahLst/>
              <a:cxnLst/>
              <a:rect l="l" t="t" r="r" b="b"/>
              <a:pathLst>
                <a:path w="379" h="1030" extrusionOk="0">
                  <a:moveTo>
                    <a:pt x="0" y="1"/>
                  </a:moveTo>
                  <a:lnTo>
                    <a:pt x="0" y="798"/>
                  </a:lnTo>
                  <a:lnTo>
                    <a:pt x="379" y="1030"/>
                  </a:lnTo>
                  <a:lnTo>
                    <a:pt x="379" y="207"/>
                  </a:lnTo>
                  <a:lnTo>
                    <a:pt x="0"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5"/>
            <p:cNvSpPr/>
            <p:nvPr/>
          </p:nvSpPr>
          <p:spPr>
            <a:xfrm>
              <a:off x="6617126" y="2332193"/>
              <a:ext cx="47353" cy="122235"/>
            </a:xfrm>
            <a:custGeom>
              <a:avLst/>
              <a:gdLst/>
              <a:ahLst/>
              <a:cxnLst/>
              <a:rect l="l" t="t" r="r" b="b"/>
              <a:pathLst>
                <a:path w="399" h="1030" extrusionOk="0">
                  <a:moveTo>
                    <a:pt x="0" y="0"/>
                  </a:moveTo>
                  <a:lnTo>
                    <a:pt x="0" y="817"/>
                  </a:lnTo>
                  <a:lnTo>
                    <a:pt x="399" y="1029"/>
                  </a:lnTo>
                  <a:lnTo>
                    <a:pt x="399" y="227"/>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5"/>
            <p:cNvSpPr/>
            <p:nvPr/>
          </p:nvSpPr>
          <p:spPr>
            <a:xfrm>
              <a:off x="6552447" y="2414198"/>
              <a:ext cx="47353" cy="124609"/>
            </a:xfrm>
            <a:custGeom>
              <a:avLst/>
              <a:gdLst/>
              <a:ahLst/>
              <a:cxnLst/>
              <a:rect l="l" t="t" r="r" b="b"/>
              <a:pathLst>
                <a:path w="399" h="1050" extrusionOk="0">
                  <a:moveTo>
                    <a:pt x="0" y="0"/>
                  </a:moveTo>
                  <a:lnTo>
                    <a:pt x="0" y="822"/>
                  </a:lnTo>
                  <a:lnTo>
                    <a:pt x="399" y="1049"/>
                  </a:lnTo>
                  <a:lnTo>
                    <a:pt x="399" y="232"/>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5"/>
            <p:cNvSpPr/>
            <p:nvPr/>
          </p:nvSpPr>
          <p:spPr>
            <a:xfrm>
              <a:off x="6487769" y="2377052"/>
              <a:ext cx="44980" cy="124609"/>
            </a:xfrm>
            <a:custGeom>
              <a:avLst/>
              <a:gdLst/>
              <a:ahLst/>
              <a:cxnLst/>
              <a:rect l="l" t="t" r="r" b="b"/>
              <a:pathLst>
                <a:path w="379" h="1050" extrusionOk="0">
                  <a:moveTo>
                    <a:pt x="0" y="0"/>
                  </a:moveTo>
                  <a:lnTo>
                    <a:pt x="0" y="818"/>
                  </a:lnTo>
                  <a:lnTo>
                    <a:pt x="379" y="1050"/>
                  </a:lnTo>
                  <a:lnTo>
                    <a:pt x="379" y="227"/>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5"/>
            <p:cNvSpPr/>
            <p:nvPr/>
          </p:nvSpPr>
          <p:spPr>
            <a:xfrm>
              <a:off x="6617126" y="2451936"/>
              <a:ext cx="47353" cy="124609"/>
            </a:xfrm>
            <a:custGeom>
              <a:avLst/>
              <a:gdLst/>
              <a:ahLst/>
              <a:cxnLst/>
              <a:rect l="l" t="t" r="r" b="b"/>
              <a:pathLst>
                <a:path w="399" h="1050" extrusionOk="0">
                  <a:moveTo>
                    <a:pt x="0" y="0"/>
                  </a:moveTo>
                  <a:lnTo>
                    <a:pt x="0" y="817"/>
                  </a:lnTo>
                  <a:lnTo>
                    <a:pt x="399" y="1049"/>
                  </a:lnTo>
                  <a:lnTo>
                    <a:pt x="399" y="227"/>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6420123" y="1733473"/>
              <a:ext cx="47353" cy="124609"/>
            </a:xfrm>
            <a:custGeom>
              <a:avLst/>
              <a:gdLst/>
              <a:ahLst/>
              <a:cxnLst/>
              <a:rect l="l" t="t" r="r" b="b"/>
              <a:pathLst>
                <a:path w="399" h="1050" extrusionOk="0">
                  <a:moveTo>
                    <a:pt x="0" y="1"/>
                  </a:moveTo>
                  <a:lnTo>
                    <a:pt x="0" y="818"/>
                  </a:lnTo>
                  <a:lnTo>
                    <a:pt x="399" y="1050"/>
                  </a:lnTo>
                  <a:lnTo>
                    <a:pt x="399" y="228"/>
                  </a:lnTo>
                  <a:lnTo>
                    <a:pt x="0"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p:nvPr/>
          </p:nvSpPr>
          <p:spPr>
            <a:xfrm>
              <a:off x="6355445" y="1695734"/>
              <a:ext cx="47472" cy="124727"/>
            </a:xfrm>
            <a:custGeom>
              <a:avLst/>
              <a:gdLst/>
              <a:ahLst/>
              <a:cxnLst/>
              <a:rect l="l" t="t" r="r" b="b"/>
              <a:pathLst>
                <a:path w="400" h="1051" extrusionOk="0">
                  <a:moveTo>
                    <a:pt x="1" y="1"/>
                  </a:moveTo>
                  <a:lnTo>
                    <a:pt x="1" y="823"/>
                  </a:lnTo>
                  <a:lnTo>
                    <a:pt x="399" y="1050"/>
                  </a:lnTo>
                  <a:lnTo>
                    <a:pt x="399" y="233"/>
                  </a:lnTo>
                  <a:lnTo>
                    <a:pt x="1"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5"/>
            <p:cNvSpPr/>
            <p:nvPr/>
          </p:nvSpPr>
          <p:spPr>
            <a:xfrm>
              <a:off x="6420123" y="1855591"/>
              <a:ext cx="47353" cy="122235"/>
            </a:xfrm>
            <a:custGeom>
              <a:avLst/>
              <a:gdLst/>
              <a:ahLst/>
              <a:cxnLst/>
              <a:rect l="l" t="t" r="r" b="b"/>
              <a:pathLst>
                <a:path w="399" h="1030" extrusionOk="0">
                  <a:moveTo>
                    <a:pt x="0" y="1"/>
                  </a:moveTo>
                  <a:lnTo>
                    <a:pt x="0" y="818"/>
                  </a:lnTo>
                  <a:lnTo>
                    <a:pt x="399" y="1030"/>
                  </a:lnTo>
                  <a:lnTo>
                    <a:pt x="399" y="233"/>
                  </a:lnTo>
                  <a:lnTo>
                    <a:pt x="0"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5"/>
            <p:cNvSpPr/>
            <p:nvPr/>
          </p:nvSpPr>
          <p:spPr>
            <a:xfrm>
              <a:off x="6355445" y="1817852"/>
              <a:ext cx="47472" cy="122235"/>
            </a:xfrm>
            <a:custGeom>
              <a:avLst/>
              <a:gdLst/>
              <a:ahLst/>
              <a:cxnLst/>
              <a:rect l="l" t="t" r="r" b="b"/>
              <a:pathLst>
                <a:path w="400" h="1030" extrusionOk="0">
                  <a:moveTo>
                    <a:pt x="1" y="1"/>
                  </a:moveTo>
                  <a:lnTo>
                    <a:pt x="1" y="803"/>
                  </a:lnTo>
                  <a:lnTo>
                    <a:pt x="399" y="1030"/>
                  </a:lnTo>
                  <a:lnTo>
                    <a:pt x="399" y="213"/>
                  </a:lnTo>
                  <a:lnTo>
                    <a:pt x="1"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5"/>
            <p:cNvSpPr/>
            <p:nvPr/>
          </p:nvSpPr>
          <p:spPr>
            <a:xfrm>
              <a:off x="6420123" y="1975334"/>
              <a:ext cx="47353" cy="124609"/>
            </a:xfrm>
            <a:custGeom>
              <a:avLst/>
              <a:gdLst/>
              <a:ahLst/>
              <a:cxnLst/>
              <a:rect l="l" t="t" r="r" b="b"/>
              <a:pathLst>
                <a:path w="399" h="1050" extrusionOk="0">
                  <a:moveTo>
                    <a:pt x="0" y="1"/>
                  </a:moveTo>
                  <a:lnTo>
                    <a:pt x="0" y="818"/>
                  </a:lnTo>
                  <a:lnTo>
                    <a:pt x="399" y="1050"/>
                  </a:lnTo>
                  <a:lnTo>
                    <a:pt x="399" y="233"/>
                  </a:lnTo>
                  <a:lnTo>
                    <a:pt x="0"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5"/>
            <p:cNvSpPr/>
            <p:nvPr/>
          </p:nvSpPr>
          <p:spPr>
            <a:xfrm>
              <a:off x="6355445" y="1937596"/>
              <a:ext cx="47472" cy="125321"/>
            </a:xfrm>
            <a:custGeom>
              <a:avLst/>
              <a:gdLst/>
              <a:ahLst/>
              <a:cxnLst/>
              <a:rect l="l" t="t" r="r" b="b"/>
              <a:pathLst>
                <a:path w="400" h="1056" extrusionOk="0">
                  <a:moveTo>
                    <a:pt x="1" y="1"/>
                  </a:moveTo>
                  <a:lnTo>
                    <a:pt x="1" y="823"/>
                  </a:lnTo>
                  <a:lnTo>
                    <a:pt x="399" y="1055"/>
                  </a:lnTo>
                  <a:lnTo>
                    <a:pt x="399" y="233"/>
                  </a:lnTo>
                  <a:lnTo>
                    <a:pt x="1"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5"/>
            <p:cNvSpPr/>
            <p:nvPr/>
          </p:nvSpPr>
          <p:spPr>
            <a:xfrm>
              <a:off x="6420123" y="2097452"/>
              <a:ext cx="47353" cy="124609"/>
            </a:xfrm>
            <a:custGeom>
              <a:avLst/>
              <a:gdLst/>
              <a:ahLst/>
              <a:cxnLst/>
              <a:rect l="l" t="t" r="r" b="b"/>
              <a:pathLst>
                <a:path w="399" h="1050" extrusionOk="0">
                  <a:moveTo>
                    <a:pt x="0" y="1"/>
                  </a:moveTo>
                  <a:lnTo>
                    <a:pt x="0" y="818"/>
                  </a:lnTo>
                  <a:lnTo>
                    <a:pt x="399" y="1050"/>
                  </a:lnTo>
                  <a:lnTo>
                    <a:pt x="399" y="233"/>
                  </a:lnTo>
                  <a:lnTo>
                    <a:pt x="0"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5"/>
            <p:cNvSpPr/>
            <p:nvPr/>
          </p:nvSpPr>
          <p:spPr>
            <a:xfrm>
              <a:off x="6355445" y="2059713"/>
              <a:ext cx="47472" cy="122947"/>
            </a:xfrm>
            <a:custGeom>
              <a:avLst/>
              <a:gdLst/>
              <a:ahLst/>
              <a:cxnLst/>
              <a:rect l="l" t="t" r="r" b="b"/>
              <a:pathLst>
                <a:path w="400" h="1036" extrusionOk="0">
                  <a:moveTo>
                    <a:pt x="1" y="1"/>
                  </a:moveTo>
                  <a:lnTo>
                    <a:pt x="1" y="823"/>
                  </a:lnTo>
                  <a:lnTo>
                    <a:pt x="399" y="1035"/>
                  </a:lnTo>
                  <a:lnTo>
                    <a:pt x="399" y="233"/>
                  </a:lnTo>
                  <a:lnTo>
                    <a:pt x="1"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5"/>
            <p:cNvSpPr/>
            <p:nvPr/>
          </p:nvSpPr>
          <p:spPr>
            <a:xfrm>
              <a:off x="6420123" y="2217196"/>
              <a:ext cx="47353" cy="124609"/>
            </a:xfrm>
            <a:custGeom>
              <a:avLst/>
              <a:gdLst/>
              <a:ahLst/>
              <a:cxnLst/>
              <a:rect l="l" t="t" r="r" b="b"/>
              <a:pathLst>
                <a:path w="399" h="1050" extrusionOk="0">
                  <a:moveTo>
                    <a:pt x="0" y="1"/>
                  </a:moveTo>
                  <a:lnTo>
                    <a:pt x="0" y="818"/>
                  </a:lnTo>
                  <a:lnTo>
                    <a:pt x="399" y="1050"/>
                  </a:lnTo>
                  <a:lnTo>
                    <a:pt x="399" y="233"/>
                  </a:lnTo>
                  <a:lnTo>
                    <a:pt x="0"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5"/>
            <p:cNvSpPr/>
            <p:nvPr/>
          </p:nvSpPr>
          <p:spPr>
            <a:xfrm>
              <a:off x="6355445" y="2179457"/>
              <a:ext cx="47472" cy="125321"/>
            </a:xfrm>
            <a:custGeom>
              <a:avLst/>
              <a:gdLst/>
              <a:ahLst/>
              <a:cxnLst/>
              <a:rect l="l" t="t" r="r" b="b"/>
              <a:pathLst>
                <a:path w="400" h="1056" extrusionOk="0">
                  <a:moveTo>
                    <a:pt x="1" y="1"/>
                  </a:moveTo>
                  <a:lnTo>
                    <a:pt x="1" y="823"/>
                  </a:lnTo>
                  <a:lnTo>
                    <a:pt x="399" y="1055"/>
                  </a:lnTo>
                  <a:lnTo>
                    <a:pt x="399" y="233"/>
                  </a:lnTo>
                  <a:lnTo>
                    <a:pt x="1"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5"/>
            <p:cNvSpPr/>
            <p:nvPr/>
          </p:nvSpPr>
          <p:spPr>
            <a:xfrm>
              <a:off x="6420123" y="2339313"/>
              <a:ext cx="47353" cy="124609"/>
            </a:xfrm>
            <a:custGeom>
              <a:avLst/>
              <a:gdLst/>
              <a:ahLst/>
              <a:cxnLst/>
              <a:rect l="l" t="t" r="r" b="b"/>
              <a:pathLst>
                <a:path w="399" h="1050" extrusionOk="0">
                  <a:moveTo>
                    <a:pt x="0" y="1"/>
                  </a:moveTo>
                  <a:lnTo>
                    <a:pt x="0" y="823"/>
                  </a:lnTo>
                  <a:lnTo>
                    <a:pt x="399" y="1050"/>
                  </a:lnTo>
                  <a:lnTo>
                    <a:pt x="399" y="233"/>
                  </a:lnTo>
                  <a:lnTo>
                    <a:pt x="0"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5"/>
            <p:cNvSpPr/>
            <p:nvPr/>
          </p:nvSpPr>
          <p:spPr>
            <a:xfrm>
              <a:off x="6355445" y="2302168"/>
              <a:ext cx="47472" cy="124727"/>
            </a:xfrm>
            <a:custGeom>
              <a:avLst/>
              <a:gdLst/>
              <a:ahLst/>
              <a:cxnLst/>
              <a:rect l="l" t="t" r="r" b="b"/>
              <a:pathLst>
                <a:path w="400" h="1051" extrusionOk="0">
                  <a:moveTo>
                    <a:pt x="1" y="1"/>
                  </a:moveTo>
                  <a:lnTo>
                    <a:pt x="1" y="818"/>
                  </a:lnTo>
                  <a:lnTo>
                    <a:pt x="399" y="1050"/>
                  </a:lnTo>
                  <a:lnTo>
                    <a:pt x="399" y="228"/>
                  </a:lnTo>
                  <a:lnTo>
                    <a:pt x="1"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5"/>
            <p:cNvSpPr/>
            <p:nvPr/>
          </p:nvSpPr>
          <p:spPr>
            <a:xfrm>
              <a:off x="6302753" y="1461112"/>
              <a:ext cx="666507" cy="384388"/>
            </a:xfrm>
            <a:custGeom>
              <a:avLst/>
              <a:gdLst/>
              <a:ahLst/>
              <a:cxnLst/>
              <a:rect l="l" t="t" r="r" b="b"/>
              <a:pathLst>
                <a:path w="5616" h="3239" extrusionOk="0">
                  <a:moveTo>
                    <a:pt x="2124" y="0"/>
                  </a:moveTo>
                  <a:lnTo>
                    <a:pt x="1" y="1221"/>
                  </a:lnTo>
                  <a:lnTo>
                    <a:pt x="3491" y="3239"/>
                  </a:lnTo>
                  <a:lnTo>
                    <a:pt x="5615" y="2018"/>
                  </a:lnTo>
                  <a:lnTo>
                    <a:pt x="2124" y="0"/>
                  </a:lnTo>
                  <a:close/>
                </a:path>
              </a:pathLst>
            </a:custGeom>
            <a:gradFill>
              <a:gsLst>
                <a:gs pos="0">
                  <a:schemeClr val="accen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5"/>
            <p:cNvSpPr/>
            <p:nvPr/>
          </p:nvSpPr>
          <p:spPr>
            <a:xfrm>
              <a:off x="6387844" y="1580856"/>
              <a:ext cx="129955" cy="74884"/>
            </a:xfrm>
            <a:custGeom>
              <a:avLst/>
              <a:gdLst/>
              <a:ahLst/>
              <a:cxnLst/>
              <a:rect l="l" t="t" r="r" b="b"/>
              <a:pathLst>
                <a:path w="1095" h="631" extrusionOk="0">
                  <a:moveTo>
                    <a:pt x="378" y="0"/>
                  </a:moveTo>
                  <a:lnTo>
                    <a:pt x="0" y="232"/>
                  </a:lnTo>
                  <a:lnTo>
                    <a:pt x="716" y="631"/>
                  </a:lnTo>
                  <a:lnTo>
                    <a:pt x="1095" y="424"/>
                  </a:lnTo>
                  <a:lnTo>
                    <a:pt x="378" y="0"/>
                  </a:lnTo>
                  <a:close/>
                </a:path>
              </a:pathLst>
            </a:custGeom>
            <a:solidFill>
              <a:srgbClr val="AD9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5"/>
            <p:cNvSpPr/>
            <p:nvPr/>
          </p:nvSpPr>
          <p:spPr>
            <a:xfrm>
              <a:off x="6709218" y="1646128"/>
              <a:ext cx="162354" cy="92329"/>
            </a:xfrm>
            <a:custGeom>
              <a:avLst/>
              <a:gdLst/>
              <a:ahLst/>
              <a:cxnLst/>
              <a:rect l="l" t="t" r="r" b="b"/>
              <a:pathLst>
                <a:path w="1368" h="778" extrusionOk="0">
                  <a:moveTo>
                    <a:pt x="677" y="0"/>
                  </a:moveTo>
                  <a:lnTo>
                    <a:pt x="1" y="378"/>
                  </a:lnTo>
                  <a:lnTo>
                    <a:pt x="697" y="777"/>
                  </a:lnTo>
                  <a:lnTo>
                    <a:pt x="1368" y="399"/>
                  </a:lnTo>
                  <a:lnTo>
                    <a:pt x="677" y="0"/>
                  </a:lnTo>
                  <a:close/>
                </a:path>
              </a:pathLst>
            </a:custGeom>
            <a:solidFill>
              <a:srgbClr val="AD9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5"/>
            <p:cNvSpPr/>
            <p:nvPr/>
          </p:nvSpPr>
          <p:spPr>
            <a:xfrm>
              <a:off x="6298006" y="709120"/>
              <a:ext cx="668880" cy="1135245"/>
            </a:xfrm>
            <a:custGeom>
              <a:avLst/>
              <a:gdLst/>
              <a:ahLst/>
              <a:cxnLst/>
              <a:rect l="l" t="t" r="r" b="b"/>
              <a:pathLst>
                <a:path w="5636" h="9566" extrusionOk="0">
                  <a:moveTo>
                    <a:pt x="2124" y="1"/>
                  </a:moveTo>
                  <a:lnTo>
                    <a:pt x="0" y="1222"/>
                  </a:lnTo>
                  <a:lnTo>
                    <a:pt x="0" y="7547"/>
                  </a:lnTo>
                  <a:lnTo>
                    <a:pt x="3511" y="9565"/>
                  </a:lnTo>
                  <a:lnTo>
                    <a:pt x="5635" y="8324"/>
                  </a:lnTo>
                  <a:lnTo>
                    <a:pt x="5635" y="2019"/>
                  </a:lnTo>
                  <a:lnTo>
                    <a:pt x="2124" y="1"/>
                  </a:lnTo>
                  <a:close/>
                </a:path>
              </a:pathLst>
            </a:custGeom>
            <a:gradFill>
              <a:gsLst>
                <a:gs pos="0">
                  <a:schemeClr val="accent6">
                    <a:alpha val="36160"/>
                  </a:schemeClr>
                </a:gs>
                <a:gs pos="34000">
                  <a:srgbClr val="4CEEFD">
                    <a:alpha val="37647"/>
                    <a:alpha val="36160"/>
                  </a:srgbClr>
                </a:gs>
                <a:gs pos="100000">
                  <a:srgbClr val="4CEEFD">
                    <a:alpha val="0"/>
                    <a:alpha val="3616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35"/>
          <p:cNvGrpSpPr/>
          <p:nvPr/>
        </p:nvGrpSpPr>
        <p:grpSpPr>
          <a:xfrm>
            <a:off x="6221345" y="2313221"/>
            <a:ext cx="890323" cy="1309462"/>
            <a:chOff x="6221345" y="2313221"/>
            <a:chExt cx="890323" cy="1309462"/>
          </a:xfrm>
        </p:grpSpPr>
        <p:sp>
          <p:nvSpPr>
            <p:cNvPr id="263" name="Google Shape;263;p35"/>
            <p:cNvSpPr/>
            <p:nvPr/>
          </p:nvSpPr>
          <p:spPr>
            <a:xfrm>
              <a:off x="6221345" y="2313221"/>
              <a:ext cx="446712" cy="309030"/>
            </a:xfrm>
            <a:custGeom>
              <a:avLst/>
              <a:gdLst/>
              <a:ahLst/>
              <a:cxnLst/>
              <a:rect l="l" t="t" r="r" b="b"/>
              <a:pathLst>
                <a:path w="3764" h="2604" extrusionOk="0">
                  <a:moveTo>
                    <a:pt x="3763" y="1"/>
                  </a:moveTo>
                  <a:lnTo>
                    <a:pt x="0" y="2165"/>
                  </a:lnTo>
                  <a:lnTo>
                    <a:pt x="0" y="2604"/>
                  </a:lnTo>
                  <a:lnTo>
                    <a:pt x="3763" y="440"/>
                  </a:lnTo>
                  <a:lnTo>
                    <a:pt x="3763"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5"/>
            <p:cNvSpPr/>
            <p:nvPr/>
          </p:nvSpPr>
          <p:spPr>
            <a:xfrm>
              <a:off x="6221345" y="2430591"/>
              <a:ext cx="446712" cy="309030"/>
            </a:xfrm>
            <a:custGeom>
              <a:avLst/>
              <a:gdLst/>
              <a:ahLst/>
              <a:cxnLst/>
              <a:rect l="l" t="t" r="r" b="b"/>
              <a:pathLst>
                <a:path w="3764" h="2604" extrusionOk="0">
                  <a:moveTo>
                    <a:pt x="3763" y="1"/>
                  </a:moveTo>
                  <a:lnTo>
                    <a:pt x="0" y="2165"/>
                  </a:lnTo>
                  <a:lnTo>
                    <a:pt x="0" y="2604"/>
                  </a:lnTo>
                  <a:lnTo>
                    <a:pt x="3763" y="439"/>
                  </a:lnTo>
                  <a:lnTo>
                    <a:pt x="3763"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5"/>
            <p:cNvSpPr/>
            <p:nvPr/>
          </p:nvSpPr>
          <p:spPr>
            <a:xfrm>
              <a:off x="6221345" y="2547368"/>
              <a:ext cx="446712" cy="309623"/>
            </a:xfrm>
            <a:custGeom>
              <a:avLst/>
              <a:gdLst/>
              <a:ahLst/>
              <a:cxnLst/>
              <a:rect l="l" t="t" r="r" b="b"/>
              <a:pathLst>
                <a:path w="3764" h="2609" extrusionOk="0">
                  <a:moveTo>
                    <a:pt x="3763" y="0"/>
                  </a:moveTo>
                  <a:lnTo>
                    <a:pt x="0" y="2169"/>
                  </a:lnTo>
                  <a:lnTo>
                    <a:pt x="0" y="2608"/>
                  </a:lnTo>
                  <a:lnTo>
                    <a:pt x="3763" y="444"/>
                  </a:lnTo>
                  <a:lnTo>
                    <a:pt x="3763"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5"/>
            <p:cNvSpPr/>
            <p:nvPr/>
          </p:nvSpPr>
          <p:spPr>
            <a:xfrm>
              <a:off x="6221345" y="2664620"/>
              <a:ext cx="446712" cy="309623"/>
            </a:xfrm>
            <a:custGeom>
              <a:avLst/>
              <a:gdLst/>
              <a:ahLst/>
              <a:cxnLst/>
              <a:rect l="l" t="t" r="r" b="b"/>
              <a:pathLst>
                <a:path w="3764" h="2609" extrusionOk="0">
                  <a:moveTo>
                    <a:pt x="3763" y="1"/>
                  </a:moveTo>
                  <a:lnTo>
                    <a:pt x="0" y="2165"/>
                  </a:lnTo>
                  <a:lnTo>
                    <a:pt x="0" y="2609"/>
                  </a:lnTo>
                  <a:lnTo>
                    <a:pt x="3763" y="445"/>
                  </a:lnTo>
                  <a:lnTo>
                    <a:pt x="3763"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5"/>
            <p:cNvSpPr/>
            <p:nvPr/>
          </p:nvSpPr>
          <p:spPr>
            <a:xfrm>
              <a:off x="6221345" y="2781990"/>
              <a:ext cx="446712" cy="309623"/>
            </a:xfrm>
            <a:custGeom>
              <a:avLst/>
              <a:gdLst/>
              <a:ahLst/>
              <a:cxnLst/>
              <a:rect l="l" t="t" r="r" b="b"/>
              <a:pathLst>
                <a:path w="3764" h="2609" extrusionOk="0">
                  <a:moveTo>
                    <a:pt x="3763" y="1"/>
                  </a:moveTo>
                  <a:lnTo>
                    <a:pt x="0" y="2165"/>
                  </a:lnTo>
                  <a:lnTo>
                    <a:pt x="0" y="2609"/>
                  </a:lnTo>
                  <a:lnTo>
                    <a:pt x="3763" y="419"/>
                  </a:lnTo>
                  <a:lnTo>
                    <a:pt x="3763"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5"/>
            <p:cNvSpPr/>
            <p:nvPr/>
          </p:nvSpPr>
          <p:spPr>
            <a:xfrm>
              <a:off x="6221345" y="2899360"/>
              <a:ext cx="446712" cy="306656"/>
            </a:xfrm>
            <a:custGeom>
              <a:avLst/>
              <a:gdLst/>
              <a:ahLst/>
              <a:cxnLst/>
              <a:rect l="l" t="t" r="r" b="b"/>
              <a:pathLst>
                <a:path w="3764" h="2584" extrusionOk="0">
                  <a:moveTo>
                    <a:pt x="3763" y="0"/>
                  </a:moveTo>
                  <a:lnTo>
                    <a:pt x="0" y="2164"/>
                  </a:lnTo>
                  <a:lnTo>
                    <a:pt x="0" y="2583"/>
                  </a:lnTo>
                  <a:lnTo>
                    <a:pt x="3763" y="419"/>
                  </a:lnTo>
                  <a:lnTo>
                    <a:pt x="3763"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5"/>
            <p:cNvSpPr/>
            <p:nvPr/>
          </p:nvSpPr>
          <p:spPr>
            <a:xfrm>
              <a:off x="6221345" y="3016731"/>
              <a:ext cx="446712" cy="306538"/>
            </a:xfrm>
            <a:custGeom>
              <a:avLst/>
              <a:gdLst/>
              <a:ahLst/>
              <a:cxnLst/>
              <a:rect l="l" t="t" r="r" b="b"/>
              <a:pathLst>
                <a:path w="3764" h="2583" extrusionOk="0">
                  <a:moveTo>
                    <a:pt x="3763" y="0"/>
                  </a:moveTo>
                  <a:lnTo>
                    <a:pt x="0" y="2164"/>
                  </a:lnTo>
                  <a:lnTo>
                    <a:pt x="0" y="2583"/>
                  </a:lnTo>
                  <a:lnTo>
                    <a:pt x="3763" y="419"/>
                  </a:lnTo>
                  <a:lnTo>
                    <a:pt x="3763"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5"/>
            <p:cNvSpPr/>
            <p:nvPr/>
          </p:nvSpPr>
          <p:spPr>
            <a:xfrm>
              <a:off x="6251251" y="2555082"/>
              <a:ext cx="416804" cy="1067600"/>
            </a:xfrm>
            <a:custGeom>
              <a:avLst/>
              <a:gdLst/>
              <a:ahLst/>
              <a:cxnLst/>
              <a:rect l="l" t="t" r="r" b="b"/>
              <a:pathLst>
                <a:path w="3512" h="8996" extrusionOk="0">
                  <a:moveTo>
                    <a:pt x="0" y="1"/>
                  </a:moveTo>
                  <a:lnTo>
                    <a:pt x="0" y="6977"/>
                  </a:lnTo>
                  <a:lnTo>
                    <a:pt x="3511" y="8995"/>
                  </a:lnTo>
                  <a:lnTo>
                    <a:pt x="3511" y="2019"/>
                  </a:lnTo>
                  <a:lnTo>
                    <a:pt x="0"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5"/>
            <p:cNvSpPr/>
            <p:nvPr/>
          </p:nvSpPr>
          <p:spPr>
            <a:xfrm>
              <a:off x="6221345" y="2570035"/>
              <a:ext cx="446712" cy="309623"/>
            </a:xfrm>
            <a:custGeom>
              <a:avLst/>
              <a:gdLst/>
              <a:ahLst/>
              <a:cxnLst/>
              <a:rect l="l" t="t" r="r" b="b"/>
              <a:pathLst>
                <a:path w="3764" h="2609" extrusionOk="0">
                  <a:moveTo>
                    <a:pt x="0" y="1"/>
                  </a:moveTo>
                  <a:lnTo>
                    <a:pt x="0" y="440"/>
                  </a:lnTo>
                  <a:lnTo>
                    <a:pt x="3763" y="2609"/>
                  </a:lnTo>
                  <a:lnTo>
                    <a:pt x="3763" y="2165"/>
                  </a:lnTo>
                  <a:lnTo>
                    <a:pt x="0"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p:nvPr/>
          </p:nvSpPr>
          <p:spPr>
            <a:xfrm>
              <a:off x="6221345" y="2687405"/>
              <a:ext cx="446712" cy="309030"/>
            </a:xfrm>
            <a:custGeom>
              <a:avLst/>
              <a:gdLst/>
              <a:ahLst/>
              <a:cxnLst/>
              <a:rect l="l" t="t" r="r" b="b"/>
              <a:pathLst>
                <a:path w="3764" h="2604" extrusionOk="0">
                  <a:moveTo>
                    <a:pt x="0" y="1"/>
                  </a:moveTo>
                  <a:lnTo>
                    <a:pt x="0" y="440"/>
                  </a:lnTo>
                  <a:lnTo>
                    <a:pt x="3763" y="2604"/>
                  </a:lnTo>
                  <a:lnTo>
                    <a:pt x="3763" y="2165"/>
                  </a:lnTo>
                  <a:lnTo>
                    <a:pt x="0"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p:nvPr/>
          </p:nvSpPr>
          <p:spPr>
            <a:xfrm>
              <a:off x="6221345" y="2804776"/>
              <a:ext cx="446712" cy="309030"/>
            </a:xfrm>
            <a:custGeom>
              <a:avLst/>
              <a:gdLst/>
              <a:ahLst/>
              <a:cxnLst/>
              <a:rect l="l" t="t" r="r" b="b"/>
              <a:pathLst>
                <a:path w="3764" h="2604" extrusionOk="0">
                  <a:moveTo>
                    <a:pt x="0" y="0"/>
                  </a:moveTo>
                  <a:lnTo>
                    <a:pt x="0" y="439"/>
                  </a:lnTo>
                  <a:lnTo>
                    <a:pt x="3763" y="2603"/>
                  </a:lnTo>
                  <a:lnTo>
                    <a:pt x="3763" y="2164"/>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p:nvPr/>
          </p:nvSpPr>
          <p:spPr>
            <a:xfrm>
              <a:off x="6221345" y="2921553"/>
              <a:ext cx="446712" cy="309623"/>
            </a:xfrm>
            <a:custGeom>
              <a:avLst/>
              <a:gdLst/>
              <a:ahLst/>
              <a:cxnLst/>
              <a:rect l="l" t="t" r="r" b="b"/>
              <a:pathLst>
                <a:path w="3764" h="2609" extrusionOk="0">
                  <a:moveTo>
                    <a:pt x="0" y="0"/>
                  </a:moveTo>
                  <a:lnTo>
                    <a:pt x="0" y="444"/>
                  </a:lnTo>
                  <a:lnTo>
                    <a:pt x="3763" y="2608"/>
                  </a:lnTo>
                  <a:lnTo>
                    <a:pt x="3763" y="2169"/>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a:off x="6221345" y="3038804"/>
              <a:ext cx="446712" cy="309623"/>
            </a:xfrm>
            <a:custGeom>
              <a:avLst/>
              <a:gdLst/>
              <a:ahLst/>
              <a:cxnLst/>
              <a:rect l="l" t="t" r="r" b="b"/>
              <a:pathLst>
                <a:path w="3764" h="2609" extrusionOk="0">
                  <a:moveTo>
                    <a:pt x="0" y="1"/>
                  </a:moveTo>
                  <a:lnTo>
                    <a:pt x="0" y="445"/>
                  </a:lnTo>
                  <a:lnTo>
                    <a:pt x="3763" y="2609"/>
                  </a:lnTo>
                  <a:lnTo>
                    <a:pt x="3763" y="2165"/>
                  </a:lnTo>
                  <a:lnTo>
                    <a:pt x="0"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a:off x="6221345" y="3156175"/>
              <a:ext cx="446712" cy="309623"/>
            </a:xfrm>
            <a:custGeom>
              <a:avLst/>
              <a:gdLst/>
              <a:ahLst/>
              <a:cxnLst/>
              <a:rect l="l" t="t" r="r" b="b"/>
              <a:pathLst>
                <a:path w="3764" h="2609" extrusionOk="0">
                  <a:moveTo>
                    <a:pt x="0" y="0"/>
                  </a:moveTo>
                  <a:lnTo>
                    <a:pt x="0" y="444"/>
                  </a:lnTo>
                  <a:lnTo>
                    <a:pt x="3763" y="2608"/>
                  </a:lnTo>
                  <a:lnTo>
                    <a:pt x="3763" y="2165"/>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p:nvPr/>
          </p:nvSpPr>
          <p:spPr>
            <a:xfrm>
              <a:off x="6221345" y="3273545"/>
              <a:ext cx="446712" cy="309623"/>
            </a:xfrm>
            <a:custGeom>
              <a:avLst/>
              <a:gdLst/>
              <a:ahLst/>
              <a:cxnLst/>
              <a:rect l="l" t="t" r="r" b="b"/>
              <a:pathLst>
                <a:path w="3764" h="2609" extrusionOk="0">
                  <a:moveTo>
                    <a:pt x="0" y="0"/>
                  </a:moveTo>
                  <a:lnTo>
                    <a:pt x="0" y="439"/>
                  </a:lnTo>
                  <a:lnTo>
                    <a:pt x="3763" y="2608"/>
                  </a:lnTo>
                  <a:lnTo>
                    <a:pt x="3763" y="2164"/>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5"/>
            <p:cNvSpPr/>
            <p:nvPr/>
          </p:nvSpPr>
          <p:spPr>
            <a:xfrm>
              <a:off x="6667923" y="2313221"/>
              <a:ext cx="443745" cy="309030"/>
            </a:xfrm>
            <a:custGeom>
              <a:avLst/>
              <a:gdLst/>
              <a:ahLst/>
              <a:cxnLst/>
              <a:rect l="l" t="t" r="r" b="b"/>
              <a:pathLst>
                <a:path w="3739" h="2604" extrusionOk="0">
                  <a:moveTo>
                    <a:pt x="0" y="1"/>
                  </a:moveTo>
                  <a:lnTo>
                    <a:pt x="0" y="440"/>
                  </a:lnTo>
                  <a:lnTo>
                    <a:pt x="3738" y="2604"/>
                  </a:lnTo>
                  <a:lnTo>
                    <a:pt x="3738" y="2165"/>
                  </a:lnTo>
                  <a:lnTo>
                    <a:pt x="0"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p:nvPr/>
          </p:nvSpPr>
          <p:spPr>
            <a:xfrm>
              <a:off x="6667923" y="2430591"/>
              <a:ext cx="443745" cy="309030"/>
            </a:xfrm>
            <a:custGeom>
              <a:avLst/>
              <a:gdLst/>
              <a:ahLst/>
              <a:cxnLst/>
              <a:rect l="l" t="t" r="r" b="b"/>
              <a:pathLst>
                <a:path w="3739" h="2604" extrusionOk="0">
                  <a:moveTo>
                    <a:pt x="0" y="1"/>
                  </a:moveTo>
                  <a:lnTo>
                    <a:pt x="0" y="439"/>
                  </a:lnTo>
                  <a:lnTo>
                    <a:pt x="3738" y="2604"/>
                  </a:lnTo>
                  <a:lnTo>
                    <a:pt x="3738" y="2165"/>
                  </a:lnTo>
                  <a:lnTo>
                    <a:pt x="0"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5"/>
            <p:cNvSpPr/>
            <p:nvPr/>
          </p:nvSpPr>
          <p:spPr>
            <a:xfrm>
              <a:off x="6667923" y="2547368"/>
              <a:ext cx="443745" cy="309623"/>
            </a:xfrm>
            <a:custGeom>
              <a:avLst/>
              <a:gdLst/>
              <a:ahLst/>
              <a:cxnLst/>
              <a:rect l="l" t="t" r="r" b="b"/>
              <a:pathLst>
                <a:path w="3739" h="2609" extrusionOk="0">
                  <a:moveTo>
                    <a:pt x="0" y="0"/>
                  </a:moveTo>
                  <a:lnTo>
                    <a:pt x="0" y="444"/>
                  </a:lnTo>
                  <a:lnTo>
                    <a:pt x="3738" y="2608"/>
                  </a:lnTo>
                  <a:lnTo>
                    <a:pt x="3738" y="2169"/>
                  </a:lnTo>
                  <a:lnTo>
                    <a:pt x="0"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a:off x="6667923" y="2664620"/>
              <a:ext cx="443745" cy="309623"/>
            </a:xfrm>
            <a:custGeom>
              <a:avLst/>
              <a:gdLst/>
              <a:ahLst/>
              <a:cxnLst/>
              <a:rect l="l" t="t" r="r" b="b"/>
              <a:pathLst>
                <a:path w="3739" h="2609" extrusionOk="0">
                  <a:moveTo>
                    <a:pt x="0" y="1"/>
                  </a:moveTo>
                  <a:lnTo>
                    <a:pt x="0" y="445"/>
                  </a:lnTo>
                  <a:lnTo>
                    <a:pt x="3738" y="2609"/>
                  </a:lnTo>
                  <a:lnTo>
                    <a:pt x="3738" y="2165"/>
                  </a:lnTo>
                  <a:lnTo>
                    <a:pt x="0"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6667923" y="2781990"/>
              <a:ext cx="443745" cy="309623"/>
            </a:xfrm>
            <a:custGeom>
              <a:avLst/>
              <a:gdLst/>
              <a:ahLst/>
              <a:cxnLst/>
              <a:rect l="l" t="t" r="r" b="b"/>
              <a:pathLst>
                <a:path w="3739" h="2609" extrusionOk="0">
                  <a:moveTo>
                    <a:pt x="0" y="1"/>
                  </a:moveTo>
                  <a:lnTo>
                    <a:pt x="0" y="419"/>
                  </a:lnTo>
                  <a:lnTo>
                    <a:pt x="3738" y="2609"/>
                  </a:lnTo>
                  <a:lnTo>
                    <a:pt x="3738" y="2165"/>
                  </a:lnTo>
                  <a:lnTo>
                    <a:pt x="0"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6667923" y="2899360"/>
              <a:ext cx="443745" cy="306656"/>
            </a:xfrm>
            <a:custGeom>
              <a:avLst/>
              <a:gdLst/>
              <a:ahLst/>
              <a:cxnLst/>
              <a:rect l="l" t="t" r="r" b="b"/>
              <a:pathLst>
                <a:path w="3739" h="2584" extrusionOk="0">
                  <a:moveTo>
                    <a:pt x="0" y="0"/>
                  </a:moveTo>
                  <a:lnTo>
                    <a:pt x="0" y="419"/>
                  </a:lnTo>
                  <a:lnTo>
                    <a:pt x="3738" y="2583"/>
                  </a:lnTo>
                  <a:lnTo>
                    <a:pt x="3738" y="2164"/>
                  </a:lnTo>
                  <a:lnTo>
                    <a:pt x="0"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6667923" y="3016731"/>
              <a:ext cx="443745" cy="306538"/>
            </a:xfrm>
            <a:custGeom>
              <a:avLst/>
              <a:gdLst/>
              <a:ahLst/>
              <a:cxnLst/>
              <a:rect l="l" t="t" r="r" b="b"/>
              <a:pathLst>
                <a:path w="3739" h="2583" extrusionOk="0">
                  <a:moveTo>
                    <a:pt x="0" y="0"/>
                  </a:moveTo>
                  <a:lnTo>
                    <a:pt x="0" y="419"/>
                  </a:lnTo>
                  <a:lnTo>
                    <a:pt x="3738" y="2583"/>
                  </a:lnTo>
                  <a:lnTo>
                    <a:pt x="3738" y="2164"/>
                  </a:lnTo>
                  <a:lnTo>
                    <a:pt x="0"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6667923" y="2555082"/>
              <a:ext cx="413837" cy="1067600"/>
            </a:xfrm>
            <a:custGeom>
              <a:avLst/>
              <a:gdLst/>
              <a:ahLst/>
              <a:cxnLst/>
              <a:rect l="l" t="t" r="r" b="b"/>
              <a:pathLst>
                <a:path w="3487" h="8996" extrusionOk="0">
                  <a:moveTo>
                    <a:pt x="3486" y="1"/>
                  </a:moveTo>
                  <a:lnTo>
                    <a:pt x="0" y="2019"/>
                  </a:lnTo>
                  <a:lnTo>
                    <a:pt x="0" y="8995"/>
                  </a:lnTo>
                  <a:lnTo>
                    <a:pt x="3486" y="6977"/>
                  </a:lnTo>
                  <a:lnTo>
                    <a:pt x="3486" y="1"/>
                  </a:lnTo>
                  <a:close/>
                </a:path>
              </a:pathLst>
            </a:custGeom>
            <a:gradFill>
              <a:gsLst>
                <a:gs pos="0">
                  <a:schemeClr val="accent1"/>
                </a:gs>
                <a:gs pos="100000">
                  <a:schemeClr val="dk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6667923" y="2570035"/>
              <a:ext cx="443745" cy="309623"/>
            </a:xfrm>
            <a:custGeom>
              <a:avLst/>
              <a:gdLst/>
              <a:ahLst/>
              <a:cxnLst/>
              <a:rect l="l" t="t" r="r" b="b"/>
              <a:pathLst>
                <a:path w="3739" h="2609" extrusionOk="0">
                  <a:moveTo>
                    <a:pt x="3738" y="1"/>
                  </a:moveTo>
                  <a:lnTo>
                    <a:pt x="0" y="2165"/>
                  </a:lnTo>
                  <a:lnTo>
                    <a:pt x="0" y="2609"/>
                  </a:lnTo>
                  <a:lnTo>
                    <a:pt x="3738" y="440"/>
                  </a:lnTo>
                  <a:lnTo>
                    <a:pt x="3738"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a:off x="6667923" y="2687405"/>
              <a:ext cx="443745" cy="309030"/>
            </a:xfrm>
            <a:custGeom>
              <a:avLst/>
              <a:gdLst/>
              <a:ahLst/>
              <a:cxnLst/>
              <a:rect l="l" t="t" r="r" b="b"/>
              <a:pathLst>
                <a:path w="3739" h="2604" extrusionOk="0">
                  <a:moveTo>
                    <a:pt x="3738" y="1"/>
                  </a:moveTo>
                  <a:lnTo>
                    <a:pt x="0" y="2165"/>
                  </a:lnTo>
                  <a:lnTo>
                    <a:pt x="0" y="2604"/>
                  </a:lnTo>
                  <a:lnTo>
                    <a:pt x="3738" y="440"/>
                  </a:lnTo>
                  <a:lnTo>
                    <a:pt x="3738"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5"/>
            <p:cNvSpPr/>
            <p:nvPr/>
          </p:nvSpPr>
          <p:spPr>
            <a:xfrm>
              <a:off x="6667923" y="2804776"/>
              <a:ext cx="443745" cy="309030"/>
            </a:xfrm>
            <a:custGeom>
              <a:avLst/>
              <a:gdLst/>
              <a:ahLst/>
              <a:cxnLst/>
              <a:rect l="l" t="t" r="r" b="b"/>
              <a:pathLst>
                <a:path w="3739" h="2604" extrusionOk="0">
                  <a:moveTo>
                    <a:pt x="3738" y="0"/>
                  </a:moveTo>
                  <a:lnTo>
                    <a:pt x="0" y="2164"/>
                  </a:lnTo>
                  <a:lnTo>
                    <a:pt x="0" y="2603"/>
                  </a:lnTo>
                  <a:lnTo>
                    <a:pt x="3738" y="439"/>
                  </a:lnTo>
                  <a:lnTo>
                    <a:pt x="3738"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a:off x="6667923" y="2921553"/>
              <a:ext cx="443745" cy="309623"/>
            </a:xfrm>
            <a:custGeom>
              <a:avLst/>
              <a:gdLst/>
              <a:ahLst/>
              <a:cxnLst/>
              <a:rect l="l" t="t" r="r" b="b"/>
              <a:pathLst>
                <a:path w="3739" h="2609" extrusionOk="0">
                  <a:moveTo>
                    <a:pt x="3738" y="0"/>
                  </a:moveTo>
                  <a:lnTo>
                    <a:pt x="0" y="2169"/>
                  </a:lnTo>
                  <a:lnTo>
                    <a:pt x="0" y="2608"/>
                  </a:lnTo>
                  <a:lnTo>
                    <a:pt x="3738" y="444"/>
                  </a:lnTo>
                  <a:lnTo>
                    <a:pt x="3738"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a:off x="6667923" y="3038804"/>
              <a:ext cx="443745" cy="309623"/>
            </a:xfrm>
            <a:custGeom>
              <a:avLst/>
              <a:gdLst/>
              <a:ahLst/>
              <a:cxnLst/>
              <a:rect l="l" t="t" r="r" b="b"/>
              <a:pathLst>
                <a:path w="3739" h="2609" extrusionOk="0">
                  <a:moveTo>
                    <a:pt x="3738" y="1"/>
                  </a:moveTo>
                  <a:lnTo>
                    <a:pt x="0" y="2165"/>
                  </a:lnTo>
                  <a:lnTo>
                    <a:pt x="0" y="2609"/>
                  </a:lnTo>
                  <a:lnTo>
                    <a:pt x="3738" y="445"/>
                  </a:lnTo>
                  <a:lnTo>
                    <a:pt x="3738"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a:off x="6667923" y="3156175"/>
              <a:ext cx="443745" cy="309623"/>
            </a:xfrm>
            <a:custGeom>
              <a:avLst/>
              <a:gdLst/>
              <a:ahLst/>
              <a:cxnLst/>
              <a:rect l="l" t="t" r="r" b="b"/>
              <a:pathLst>
                <a:path w="3739" h="2609" extrusionOk="0">
                  <a:moveTo>
                    <a:pt x="3738" y="0"/>
                  </a:moveTo>
                  <a:lnTo>
                    <a:pt x="0" y="2165"/>
                  </a:lnTo>
                  <a:lnTo>
                    <a:pt x="0" y="2608"/>
                  </a:lnTo>
                  <a:lnTo>
                    <a:pt x="3738" y="444"/>
                  </a:lnTo>
                  <a:lnTo>
                    <a:pt x="3738"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a:off x="6667923" y="3273545"/>
              <a:ext cx="443745" cy="309623"/>
            </a:xfrm>
            <a:custGeom>
              <a:avLst/>
              <a:gdLst/>
              <a:ahLst/>
              <a:cxnLst/>
              <a:rect l="l" t="t" r="r" b="b"/>
              <a:pathLst>
                <a:path w="3739" h="2609" extrusionOk="0">
                  <a:moveTo>
                    <a:pt x="3738" y="0"/>
                  </a:moveTo>
                  <a:lnTo>
                    <a:pt x="0" y="2164"/>
                  </a:lnTo>
                  <a:lnTo>
                    <a:pt x="0" y="2608"/>
                  </a:lnTo>
                  <a:lnTo>
                    <a:pt x="3738" y="439"/>
                  </a:lnTo>
                  <a:lnTo>
                    <a:pt x="3738"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a:off x="6251251" y="2315713"/>
              <a:ext cx="830523" cy="478972"/>
            </a:xfrm>
            <a:custGeom>
              <a:avLst/>
              <a:gdLst/>
              <a:ahLst/>
              <a:cxnLst/>
              <a:rect l="l" t="t" r="r" b="b"/>
              <a:pathLst>
                <a:path w="6998" h="4036" extrusionOk="0">
                  <a:moveTo>
                    <a:pt x="3511" y="0"/>
                  </a:moveTo>
                  <a:lnTo>
                    <a:pt x="0" y="2018"/>
                  </a:lnTo>
                  <a:lnTo>
                    <a:pt x="3511" y="4036"/>
                  </a:lnTo>
                  <a:lnTo>
                    <a:pt x="6997" y="2018"/>
                  </a:lnTo>
                  <a:lnTo>
                    <a:pt x="3511"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6358416" y="2512596"/>
              <a:ext cx="147401" cy="85090"/>
            </a:xfrm>
            <a:custGeom>
              <a:avLst/>
              <a:gdLst/>
              <a:ahLst/>
              <a:cxnLst/>
              <a:rect l="l" t="t" r="r" b="b"/>
              <a:pathLst>
                <a:path w="1242" h="717" extrusionOk="0">
                  <a:moveTo>
                    <a:pt x="631" y="1"/>
                  </a:moveTo>
                  <a:lnTo>
                    <a:pt x="0" y="359"/>
                  </a:lnTo>
                  <a:lnTo>
                    <a:pt x="631" y="717"/>
                  </a:lnTo>
                  <a:lnTo>
                    <a:pt x="1241" y="359"/>
                  </a:lnTo>
                  <a:lnTo>
                    <a:pt x="631" y="1"/>
                  </a:lnTo>
                  <a:close/>
                </a:path>
              </a:pathLst>
            </a:custGeom>
            <a:solidFill>
              <a:srgbClr val="AD9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35"/>
          <p:cNvGrpSpPr/>
          <p:nvPr/>
        </p:nvGrpSpPr>
        <p:grpSpPr>
          <a:xfrm>
            <a:off x="6969250" y="1975629"/>
            <a:ext cx="665913" cy="1967345"/>
            <a:chOff x="6969250" y="1975629"/>
            <a:chExt cx="665913" cy="1967345"/>
          </a:xfrm>
        </p:grpSpPr>
        <p:sp>
          <p:nvSpPr>
            <p:cNvPr id="296" name="Google Shape;296;p35"/>
            <p:cNvSpPr/>
            <p:nvPr/>
          </p:nvSpPr>
          <p:spPr>
            <a:xfrm>
              <a:off x="6969250" y="2872999"/>
              <a:ext cx="414431" cy="1069974"/>
            </a:xfrm>
            <a:custGeom>
              <a:avLst/>
              <a:gdLst/>
              <a:ahLst/>
              <a:cxnLst/>
              <a:rect l="l" t="t" r="r" b="b"/>
              <a:pathLst>
                <a:path w="3492" h="9016" extrusionOk="0">
                  <a:moveTo>
                    <a:pt x="1" y="1"/>
                  </a:moveTo>
                  <a:lnTo>
                    <a:pt x="1" y="6997"/>
                  </a:lnTo>
                  <a:lnTo>
                    <a:pt x="3491" y="9015"/>
                  </a:lnTo>
                  <a:lnTo>
                    <a:pt x="3491" y="2018"/>
                  </a:lnTo>
                  <a:lnTo>
                    <a:pt x="1"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a:off x="6969250" y="2907771"/>
              <a:ext cx="414431" cy="289211"/>
            </a:xfrm>
            <a:custGeom>
              <a:avLst/>
              <a:gdLst/>
              <a:ahLst/>
              <a:cxnLst/>
              <a:rect l="l" t="t" r="r" b="b"/>
              <a:pathLst>
                <a:path w="3492" h="2437" extrusionOk="0">
                  <a:moveTo>
                    <a:pt x="1" y="0"/>
                  </a:moveTo>
                  <a:lnTo>
                    <a:pt x="1" y="419"/>
                  </a:lnTo>
                  <a:lnTo>
                    <a:pt x="3491" y="2437"/>
                  </a:lnTo>
                  <a:lnTo>
                    <a:pt x="3491" y="2018"/>
                  </a:lnTo>
                  <a:lnTo>
                    <a:pt x="1" y="0"/>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6969250" y="3025023"/>
              <a:ext cx="414431" cy="289330"/>
            </a:xfrm>
            <a:custGeom>
              <a:avLst/>
              <a:gdLst/>
              <a:ahLst/>
              <a:cxnLst/>
              <a:rect l="l" t="t" r="r" b="b"/>
              <a:pathLst>
                <a:path w="3492" h="2438" extrusionOk="0">
                  <a:moveTo>
                    <a:pt x="1" y="1"/>
                  </a:moveTo>
                  <a:lnTo>
                    <a:pt x="1" y="420"/>
                  </a:lnTo>
                  <a:lnTo>
                    <a:pt x="3491" y="2437"/>
                  </a:lnTo>
                  <a:lnTo>
                    <a:pt x="3491" y="2019"/>
                  </a:lnTo>
                  <a:lnTo>
                    <a:pt x="1" y="1"/>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6969250" y="3142393"/>
              <a:ext cx="414431" cy="289330"/>
            </a:xfrm>
            <a:custGeom>
              <a:avLst/>
              <a:gdLst/>
              <a:ahLst/>
              <a:cxnLst/>
              <a:rect l="l" t="t" r="r" b="b"/>
              <a:pathLst>
                <a:path w="3492" h="2438" extrusionOk="0">
                  <a:moveTo>
                    <a:pt x="1" y="1"/>
                  </a:moveTo>
                  <a:lnTo>
                    <a:pt x="1" y="419"/>
                  </a:lnTo>
                  <a:lnTo>
                    <a:pt x="3491" y="2437"/>
                  </a:lnTo>
                  <a:lnTo>
                    <a:pt x="3491" y="2018"/>
                  </a:lnTo>
                  <a:lnTo>
                    <a:pt x="1" y="1"/>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6969250" y="3256797"/>
              <a:ext cx="414431" cy="292178"/>
            </a:xfrm>
            <a:custGeom>
              <a:avLst/>
              <a:gdLst/>
              <a:ahLst/>
              <a:cxnLst/>
              <a:rect l="l" t="t" r="r" b="b"/>
              <a:pathLst>
                <a:path w="3492" h="2462" extrusionOk="0">
                  <a:moveTo>
                    <a:pt x="1" y="0"/>
                  </a:moveTo>
                  <a:lnTo>
                    <a:pt x="1" y="444"/>
                  </a:lnTo>
                  <a:lnTo>
                    <a:pt x="3491" y="2462"/>
                  </a:lnTo>
                  <a:lnTo>
                    <a:pt x="3491" y="2038"/>
                  </a:lnTo>
                  <a:lnTo>
                    <a:pt x="1" y="0"/>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6969250" y="3374049"/>
              <a:ext cx="414431" cy="292297"/>
            </a:xfrm>
            <a:custGeom>
              <a:avLst/>
              <a:gdLst/>
              <a:ahLst/>
              <a:cxnLst/>
              <a:rect l="l" t="t" r="r" b="b"/>
              <a:pathLst>
                <a:path w="3492" h="2463" extrusionOk="0">
                  <a:moveTo>
                    <a:pt x="1" y="1"/>
                  </a:moveTo>
                  <a:lnTo>
                    <a:pt x="1" y="445"/>
                  </a:lnTo>
                  <a:lnTo>
                    <a:pt x="3491" y="2463"/>
                  </a:lnTo>
                  <a:lnTo>
                    <a:pt x="3491" y="2039"/>
                  </a:lnTo>
                  <a:lnTo>
                    <a:pt x="1" y="1"/>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a:off x="6969250" y="3491419"/>
              <a:ext cx="414431" cy="291703"/>
            </a:xfrm>
            <a:custGeom>
              <a:avLst/>
              <a:gdLst/>
              <a:ahLst/>
              <a:cxnLst/>
              <a:rect l="l" t="t" r="r" b="b"/>
              <a:pathLst>
                <a:path w="3492" h="2458" extrusionOk="0">
                  <a:moveTo>
                    <a:pt x="1" y="1"/>
                  </a:moveTo>
                  <a:lnTo>
                    <a:pt x="1" y="439"/>
                  </a:lnTo>
                  <a:lnTo>
                    <a:pt x="3491" y="2457"/>
                  </a:lnTo>
                  <a:lnTo>
                    <a:pt x="3491" y="2018"/>
                  </a:lnTo>
                  <a:lnTo>
                    <a:pt x="1" y="1"/>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6969250" y="3608789"/>
              <a:ext cx="414431" cy="291584"/>
            </a:xfrm>
            <a:custGeom>
              <a:avLst/>
              <a:gdLst/>
              <a:ahLst/>
              <a:cxnLst/>
              <a:rect l="l" t="t" r="r" b="b"/>
              <a:pathLst>
                <a:path w="3492" h="2457" extrusionOk="0">
                  <a:moveTo>
                    <a:pt x="1" y="0"/>
                  </a:moveTo>
                  <a:lnTo>
                    <a:pt x="1" y="439"/>
                  </a:lnTo>
                  <a:lnTo>
                    <a:pt x="3491" y="2457"/>
                  </a:lnTo>
                  <a:lnTo>
                    <a:pt x="3491" y="2018"/>
                  </a:lnTo>
                  <a:lnTo>
                    <a:pt x="1" y="0"/>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a:off x="7383548" y="2967584"/>
              <a:ext cx="251602" cy="975390"/>
            </a:xfrm>
            <a:custGeom>
              <a:avLst/>
              <a:gdLst/>
              <a:ahLst/>
              <a:cxnLst/>
              <a:rect l="l" t="t" r="r" b="b"/>
              <a:pathLst>
                <a:path w="2120" h="8219" extrusionOk="0">
                  <a:moveTo>
                    <a:pt x="2119" y="1"/>
                  </a:moveTo>
                  <a:lnTo>
                    <a:pt x="0" y="1221"/>
                  </a:lnTo>
                  <a:lnTo>
                    <a:pt x="0" y="8218"/>
                  </a:lnTo>
                  <a:lnTo>
                    <a:pt x="2119" y="6977"/>
                  </a:lnTo>
                  <a:lnTo>
                    <a:pt x="2119" y="1"/>
                  </a:lnTo>
                  <a:close/>
                </a:path>
              </a:pathLst>
            </a:custGeom>
            <a:gradFill>
              <a:gsLst>
                <a:gs pos="0">
                  <a:schemeClr val="accent1"/>
                </a:gs>
                <a:gs pos="100000">
                  <a:schemeClr val="dk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7383548" y="2999983"/>
              <a:ext cx="251602" cy="197001"/>
            </a:xfrm>
            <a:custGeom>
              <a:avLst/>
              <a:gdLst/>
              <a:ahLst/>
              <a:cxnLst/>
              <a:rect l="l" t="t" r="r" b="b"/>
              <a:pathLst>
                <a:path w="2120" h="1660" extrusionOk="0">
                  <a:moveTo>
                    <a:pt x="2119" y="0"/>
                  </a:moveTo>
                  <a:lnTo>
                    <a:pt x="0" y="1241"/>
                  </a:lnTo>
                  <a:lnTo>
                    <a:pt x="0" y="1660"/>
                  </a:lnTo>
                  <a:lnTo>
                    <a:pt x="2119" y="444"/>
                  </a:lnTo>
                  <a:lnTo>
                    <a:pt x="2119" y="0"/>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a:off x="7383548" y="3117234"/>
              <a:ext cx="251602" cy="197119"/>
            </a:xfrm>
            <a:custGeom>
              <a:avLst/>
              <a:gdLst/>
              <a:ahLst/>
              <a:cxnLst/>
              <a:rect l="l" t="t" r="r" b="b"/>
              <a:pathLst>
                <a:path w="2120" h="1661" extrusionOk="0">
                  <a:moveTo>
                    <a:pt x="2119" y="1"/>
                  </a:moveTo>
                  <a:lnTo>
                    <a:pt x="0" y="1242"/>
                  </a:lnTo>
                  <a:lnTo>
                    <a:pt x="0" y="1660"/>
                  </a:lnTo>
                  <a:lnTo>
                    <a:pt x="2119" y="440"/>
                  </a:lnTo>
                  <a:lnTo>
                    <a:pt x="2119" y="1"/>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5"/>
            <p:cNvSpPr/>
            <p:nvPr/>
          </p:nvSpPr>
          <p:spPr>
            <a:xfrm>
              <a:off x="7383548" y="3234605"/>
              <a:ext cx="251602" cy="197119"/>
            </a:xfrm>
            <a:custGeom>
              <a:avLst/>
              <a:gdLst/>
              <a:ahLst/>
              <a:cxnLst/>
              <a:rect l="l" t="t" r="r" b="b"/>
              <a:pathLst>
                <a:path w="2120" h="1661" extrusionOk="0">
                  <a:moveTo>
                    <a:pt x="2119" y="0"/>
                  </a:moveTo>
                  <a:lnTo>
                    <a:pt x="0" y="1241"/>
                  </a:lnTo>
                  <a:lnTo>
                    <a:pt x="0" y="1660"/>
                  </a:lnTo>
                  <a:lnTo>
                    <a:pt x="2119" y="439"/>
                  </a:lnTo>
                  <a:lnTo>
                    <a:pt x="2119" y="0"/>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a:off x="7383548" y="3351975"/>
              <a:ext cx="251602" cy="197000"/>
            </a:xfrm>
            <a:custGeom>
              <a:avLst/>
              <a:gdLst/>
              <a:ahLst/>
              <a:cxnLst/>
              <a:rect l="l" t="t" r="r" b="b"/>
              <a:pathLst>
                <a:path w="2120" h="1660" extrusionOk="0">
                  <a:moveTo>
                    <a:pt x="2119" y="0"/>
                  </a:moveTo>
                  <a:lnTo>
                    <a:pt x="0" y="1236"/>
                  </a:lnTo>
                  <a:lnTo>
                    <a:pt x="0" y="1660"/>
                  </a:lnTo>
                  <a:lnTo>
                    <a:pt x="2119" y="439"/>
                  </a:lnTo>
                  <a:lnTo>
                    <a:pt x="2119" y="0"/>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a:off x="7383548" y="3468633"/>
              <a:ext cx="251602" cy="197713"/>
            </a:xfrm>
            <a:custGeom>
              <a:avLst/>
              <a:gdLst/>
              <a:ahLst/>
              <a:cxnLst/>
              <a:rect l="l" t="t" r="r" b="b"/>
              <a:pathLst>
                <a:path w="2120" h="1666" extrusionOk="0">
                  <a:moveTo>
                    <a:pt x="2119" y="1"/>
                  </a:moveTo>
                  <a:lnTo>
                    <a:pt x="0" y="1242"/>
                  </a:lnTo>
                  <a:lnTo>
                    <a:pt x="0" y="1666"/>
                  </a:lnTo>
                  <a:lnTo>
                    <a:pt x="2119" y="445"/>
                  </a:lnTo>
                  <a:lnTo>
                    <a:pt x="2119" y="1"/>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a:off x="7383548" y="3586004"/>
              <a:ext cx="251602" cy="197119"/>
            </a:xfrm>
            <a:custGeom>
              <a:avLst/>
              <a:gdLst/>
              <a:ahLst/>
              <a:cxnLst/>
              <a:rect l="l" t="t" r="r" b="b"/>
              <a:pathLst>
                <a:path w="2120" h="1661" extrusionOk="0">
                  <a:moveTo>
                    <a:pt x="2119" y="1"/>
                  </a:moveTo>
                  <a:lnTo>
                    <a:pt x="0" y="1221"/>
                  </a:lnTo>
                  <a:lnTo>
                    <a:pt x="0" y="1660"/>
                  </a:lnTo>
                  <a:lnTo>
                    <a:pt x="2119" y="444"/>
                  </a:lnTo>
                  <a:lnTo>
                    <a:pt x="2119" y="1"/>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5"/>
            <p:cNvSpPr/>
            <p:nvPr/>
          </p:nvSpPr>
          <p:spPr>
            <a:xfrm>
              <a:off x="7383548" y="3703374"/>
              <a:ext cx="251602" cy="197000"/>
            </a:xfrm>
            <a:custGeom>
              <a:avLst/>
              <a:gdLst/>
              <a:ahLst/>
              <a:cxnLst/>
              <a:rect l="l" t="t" r="r" b="b"/>
              <a:pathLst>
                <a:path w="2120" h="1660" extrusionOk="0">
                  <a:moveTo>
                    <a:pt x="2119" y="0"/>
                  </a:moveTo>
                  <a:lnTo>
                    <a:pt x="0" y="1221"/>
                  </a:lnTo>
                  <a:lnTo>
                    <a:pt x="0" y="1660"/>
                  </a:lnTo>
                  <a:lnTo>
                    <a:pt x="2119" y="444"/>
                  </a:lnTo>
                  <a:lnTo>
                    <a:pt x="2119" y="0"/>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a:off x="6969250" y="2728096"/>
              <a:ext cx="665913" cy="384507"/>
            </a:xfrm>
            <a:custGeom>
              <a:avLst/>
              <a:gdLst/>
              <a:ahLst/>
              <a:cxnLst/>
              <a:rect l="l" t="t" r="r" b="b"/>
              <a:pathLst>
                <a:path w="5611" h="3240" extrusionOk="0">
                  <a:moveTo>
                    <a:pt x="2124" y="1"/>
                  </a:moveTo>
                  <a:lnTo>
                    <a:pt x="1" y="1222"/>
                  </a:lnTo>
                  <a:lnTo>
                    <a:pt x="3491" y="3239"/>
                  </a:lnTo>
                  <a:lnTo>
                    <a:pt x="5610" y="2019"/>
                  </a:lnTo>
                  <a:lnTo>
                    <a:pt x="2124" y="1"/>
                  </a:lnTo>
                  <a:close/>
                </a:path>
              </a:pathLst>
            </a:custGeom>
            <a:gradFill>
              <a:gsLst>
                <a:gs pos="0">
                  <a:schemeClr val="accent1"/>
                </a:gs>
                <a:gs pos="100000">
                  <a:schemeClr val="dk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7054341" y="2828140"/>
              <a:ext cx="167101" cy="94703"/>
            </a:xfrm>
            <a:custGeom>
              <a:avLst/>
              <a:gdLst/>
              <a:ahLst/>
              <a:cxnLst/>
              <a:rect l="l" t="t" r="r" b="b"/>
              <a:pathLst>
                <a:path w="1408" h="798" extrusionOk="0">
                  <a:moveTo>
                    <a:pt x="711" y="0"/>
                  </a:moveTo>
                  <a:lnTo>
                    <a:pt x="0" y="399"/>
                  </a:lnTo>
                  <a:lnTo>
                    <a:pt x="711" y="797"/>
                  </a:lnTo>
                  <a:lnTo>
                    <a:pt x="1407" y="399"/>
                  </a:lnTo>
                  <a:lnTo>
                    <a:pt x="7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6969250" y="1975629"/>
              <a:ext cx="665913" cy="1135126"/>
            </a:xfrm>
            <a:custGeom>
              <a:avLst/>
              <a:gdLst/>
              <a:ahLst/>
              <a:cxnLst/>
              <a:rect l="l" t="t" r="r" b="b"/>
              <a:pathLst>
                <a:path w="5611" h="9565" extrusionOk="0">
                  <a:moveTo>
                    <a:pt x="2124" y="0"/>
                  </a:moveTo>
                  <a:lnTo>
                    <a:pt x="1" y="1221"/>
                  </a:lnTo>
                  <a:lnTo>
                    <a:pt x="1" y="7547"/>
                  </a:lnTo>
                  <a:lnTo>
                    <a:pt x="3491" y="9565"/>
                  </a:lnTo>
                  <a:lnTo>
                    <a:pt x="5610" y="8349"/>
                  </a:lnTo>
                  <a:lnTo>
                    <a:pt x="5610" y="2018"/>
                  </a:lnTo>
                  <a:lnTo>
                    <a:pt x="2124" y="0"/>
                  </a:lnTo>
                  <a:close/>
                </a:path>
              </a:pathLst>
            </a:custGeom>
            <a:gradFill>
              <a:gsLst>
                <a:gs pos="0">
                  <a:schemeClr val="accent6">
                    <a:alpha val="36160"/>
                  </a:schemeClr>
                </a:gs>
                <a:gs pos="34000">
                  <a:srgbClr val="4CEEFD">
                    <a:alpha val="37647"/>
                    <a:alpha val="36160"/>
                  </a:srgbClr>
                </a:gs>
                <a:gs pos="100000">
                  <a:srgbClr val="4CEEFD">
                    <a:alpha val="0"/>
                    <a:alpha val="3616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35"/>
          <p:cNvGrpSpPr/>
          <p:nvPr/>
        </p:nvGrpSpPr>
        <p:grpSpPr>
          <a:xfrm>
            <a:off x="6221355" y="1286663"/>
            <a:ext cx="830511" cy="1509774"/>
            <a:chOff x="6221355" y="1286663"/>
            <a:chExt cx="830511" cy="1509774"/>
          </a:xfrm>
        </p:grpSpPr>
        <p:sp>
          <p:nvSpPr>
            <p:cNvPr id="316" name="Google Shape;316;p35"/>
            <p:cNvSpPr/>
            <p:nvPr/>
          </p:nvSpPr>
          <p:spPr>
            <a:xfrm>
              <a:off x="6560175" y="1910288"/>
              <a:ext cx="491691" cy="668140"/>
            </a:xfrm>
            <a:custGeom>
              <a:avLst/>
              <a:gdLst/>
              <a:ahLst/>
              <a:cxnLst/>
              <a:rect l="l" t="t" r="r" b="b"/>
              <a:pathLst>
                <a:path w="4143" h="5630" extrusionOk="0">
                  <a:moveTo>
                    <a:pt x="142" y="0"/>
                  </a:moveTo>
                  <a:cubicBezTo>
                    <a:pt x="128" y="0"/>
                    <a:pt x="117" y="5"/>
                    <a:pt x="107" y="15"/>
                  </a:cubicBezTo>
                  <a:lnTo>
                    <a:pt x="1" y="61"/>
                  </a:lnTo>
                  <a:lnTo>
                    <a:pt x="26" y="121"/>
                  </a:lnTo>
                  <a:lnTo>
                    <a:pt x="66" y="121"/>
                  </a:lnTo>
                  <a:lnTo>
                    <a:pt x="66" y="3108"/>
                  </a:lnTo>
                  <a:cubicBezTo>
                    <a:pt x="66" y="3188"/>
                    <a:pt x="127" y="3294"/>
                    <a:pt x="193" y="3340"/>
                  </a:cubicBezTo>
                  <a:lnTo>
                    <a:pt x="3976" y="5524"/>
                  </a:lnTo>
                  <a:lnTo>
                    <a:pt x="3956" y="5544"/>
                  </a:lnTo>
                  <a:lnTo>
                    <a:pt x="3996" y="5630"/>
                  </a:lnTo>
                  <a:lnTo>
                    <a:pt x="4102" y="5564"/>
                  </a:lnTo>
                  <a:cubicBezTo>
                    <a:pt x="4122" y="5544"/>
                    <a:pt x="4142" y="5504"/>
                    <a:pt x="4142" y="5458"/>
                  </a:cubicBezTo>
                  <a:lnTo>
                    <a:pt x="4142" y="2457"/>
                  </a:lnTo>
                  <a:cubicBezTo>
                    <a:pt x="4142" y="2371"/>
                    <a:pt x="4082" y="2265"/>
                    <a:pt x="4016" y="2225"/>
                  </a:cubicBezTo>
                  <a:lnTo>
                    <a:pt x="193" y="15"/>
                  </a:lnTo>
                  <a:cubicBezTo>
                    <a:pt x="172" y="5"/>
                    <a:pt x="156" y="0"/>
                    <a:pt x="142" y="0"/>
                  </a:cubicBez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6555428" y="1917646"/>
              <a:ext cx="483858" cy="660308"/>
            </a:xfrm>
            <a:custGeom>
              <a:avLst/>
              <a:gdLst/>
              <a:ahLst/>
              <a:cxnLst/>
              <a:rect l="l" t="t" r="r" b="b"/>
              <a:pathLst>
                <a:path w="4077" h="5564" extrusionOk="0">
                  <a:moveTo>
                    <a:pt x="77" y="1"/>
                  </a:moveTo>
                  <a:cubicBezTo>
                    <a:pt x="35" y="1"/>
                    <a:pt x="0" y="41"/>
                    <a:pt x="0" y="100"/>
                  </a:cubicBezTo>
                  <a:lnTo>
                    <a:pt x="0" y="3106"/>
                  </a:lnTo>
                  <a:cubicBezTo>
                    <a:pt x="0" y="3192"/>
                    <a:pt x="66" y="3298"/>
                    <a:pt x="127" y="3338"/>
                  </a:cubicBezTo>
                  <a:lnTo>
                    <a:pt x="3950" y="5548"/>
                  </a:lnTo>
                  <a:cubicBezTo>
                    <a:pt x="3973" y="5558"/>
                    <a:pt x="3993" y="5563"/>
                    <a:pt x="4009" y="5563"/>
                  </a:cubicBezTo>
                  <a:cubicBezTo>
                    <a:pt x="4055" y="5563"/>
                    <a:pt x="4076" y="5525"/>
                    <a:pt x="4076" y="5462"/>
                  </a:cubicBezTo>
                  <a:lnTo>
                    <a:pt x="4076" y="2455"/>
                  </a:lnTo>
                  <a:cubicBezTo>
                    <a:pt x="4076" y="2370"/>
                    <a:pt x="4036" y="2269"/>
                    <a:pt x="3950" y="2223"/>
                  </a:cubicBezTo>
                  <a:lnTo>
                    <a:pt x="127" y="19"/>
                  </a:lnTo>
                  <a:cubicBezTo>
                    <a:pt x="110" y="7"/>
                    <a:pt x="93"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6578214" y="1955147"/>
              <a:ext cx="438879" cy="585068"/>
            </a:xfrm>
            <a:custGeom>
              <a:avLst/>
              <a:gdLst/>
              <a:ahLst/>
              <a:cxnLst/>
              <a:rect l="l" t="t" r="r" b="b"/>
              <a:pathLst>
                <a:path w="3698" h="4930" extrusionOk="0">
                  <a:moveTo>
                    <a:pt x="57" y="0"/>
                  </a:moveTo>
                  <a:cubicBezTo>
                    <a:pt x="22" y="0"/>
                    <a:pt x="0" y="39"/>
                    <a:pt x="0" y="102"/>
                  </a:cubicBezTo>
                  <a:lnTo>
                    <a:pt x="0" y="2684"/>
                  </a:lnTo>
                  <a:cubicBezTo>
                    <a:pt x="0" y="2770"/>
                    <a:pt x="41" y="2876"/>
                    <a:pt x="101" y="2916"/>
                  </a:cubicBezTo>
                  <a:lnTo>
                    <a:pt x="3592" y="4914"/>
                  </a:lnTo>
                  <a:cubicBezTo>
                    <a:pt x="3609" y="4925"/>
                    <a:pt x="3625" y="4930"/>
                    <a:pt x="3638" y="4930"/>
                  </a:cubicBezTo>
                  <a:cubicBezTo>
                    <a:pt x="3676" y="4930"/>
                    <a:pt x="3698" y="4891"/>
                    <a:pt x="3698" y="4828"/>
                  </a:cubicBezTo>
                  <a:lnTo>
                    <a:pt x="3698" y="2245"/>
                  </a:lnTo>
                  <a:cubicBezTo>
                    <a:pt x="3698" y="2160"/>
                    <a:pt x="3657" y="2054"/>
                    <a:pt x="3592" y="2013"/>
                  </a:cubicBezTo>
                  <a:lnTo>
                    <a:pt x="101" y="16"/>
                  </a:lnTo>
                  <a:cubicBezTo>
                    <a:pt x="85" y="5"/>
                    <a:pt x="70" y="0"/>
                    <a:pt x="57" y="0"/>
                  </a:cubicBez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6864935" y="2144317"/>
              <a:ext cx="124614" cy="127101"/>
            </a:xfrm>
            <a:custGeom>
              <a:avLst/>
              <a:gdLst/>
              <a:ahLst/>
              <a:cxnLst/>
              <a:rect l="l" t="t" r="r" b="b"/>
              <a:pathLst>
                <a:path w="1050" h="1071" extrusionOk="0">
                  <a:moveTo>
                    <a:pt x="0" y="1"/>
                  </a:moveTo>
                  <a:lnTo>
                    <a:pt x="0" y="460"/>
                  </a:lnTo>
                  <a:lnTo>
                    <a:pt x="1050" y="1070"/>
                  </a:lnTo>
                  <a:lnTo>
                    <a:pt x="1050" y="61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6600288" y="1992293"/>
              <a:ext cx="247448" cy="152141"/>
            </a:xfrm>
            <a:custGeom>
              <a:avLst/>
              <a:gdLst/>
              <a:ahLst/>
              <a:cxnLst/>
              <a:rect l="l" t="t" r="r" b="b"/>
              <a:pathLst>
                <a:path w="2085" h="1282" extrusionOk="0">
                  <a:moveTo>
                    <a:pt x="1" y="0"/>
                  </a:moveTo>
                  <a:lnTo>
                    <a:pt x="1" y="81"/>
                  </a:lnTo>
                  <a:lnTo>
                    <a:pt x="2084" y="1282"/>
                  </a:lnTo>
                  <a:lnTo>
                    <a:pt x="2084" y="119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a:off x="6600288" y="2011993"/>
              <a:ext cx="117493" cy="77376"/>
            </a:xfrm>
            <a:custGeom>
              <a:avLst/>
              <a:gdLst/>
              <a:ahLst/>
              <a:cxnLst/>
              <a:rect l="l" t="t" r="r" b="b"/>
              <a:pathLst>
                <a:path w="990" h="652" extrusionOk="0">
                  <a:moveTo>
                    <a:pt x="1" y="1"/>
                  </a:moveTo>
                  <a:lnTo>
                    <a:pt x="1" y="87"/>
                  </a:lnTo>
                  <a:lnTo>
                    <a:pt x="990" y="652"/>
                  </a:lnTo>
                  <a:lnTo>
                    <a:pt x="990" y="56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6600288" y="2251481"/>
              <a:ext cx="247448" cy="152141"/>
            </a:xfrm>
            <a:custGeom>
              <a:avLst/>
              <a:gdLst/>
              <a:ahLst/>
              <a:cxnLst/>
              <a:rect l="l" t="t" r="r" b="b"/>
              <a:pathLst>
                <a:path w="2085" h="1282" extrusionOk="0">
                  <a:moveTo>
                    <a:pt x="1" y="1"/>
                  </a:moveTo>
                  <a:lnTo>
                    <a:pt x="1" y="86"/>
                  </a:lnTo>
                  <a:lnTo>
                    <a:pt x="2084" y="1282"/>
                  </a:lnTo>
                  <a:lnTo>
                    <a:pt x="2084" y="119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6655353" y="2303579"/>
              <a:ext cx="192380" cy="122829"/>
            </a:xfrm>
            <a:custGeom>
              <a:avLst/>
              <a:gdLst/>
              <a:ahLst/>
              <a:cxnLst/>
              <a:rect l="l" t="t" r="r" b="b"/>
              <a:pathLst>
                <a:path w="1621" h="1035" extrusionOk="0">
                  <a:moveTo>
                    <a:pt x="1" y="1"/>
                  </a:moveTo>
                  <a:lnTo>
                    <a:pt x="1" y="86"/>
                  </a:lnTo>
                  <a:lnTo>
                    <a:pt x="1620" y="1035"/>
                  </a:lnTo>
                  <a:lnTo>
                    <a:pt x="1620" y="94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6600288" y="2034185"/>
              <a:ext cx="89959" cy="63016"/>
            </a:xfrm>
            <a:custGeom>
              <a:avLst/>
              <a:gdLst/>
              <a:ahLst/>
              <a:cxnLst/>
              <a:rect l="l" t="t" r="r" b="b"/>
              <a:pathLst>
                <a:path w="758" h="531" extrusionOk="0">
                  <a:moveTo>
                    <a:pt x="1" y="0"/>
                  </a:moveTo>
                  <a:lnTo>
                    <a:pt x="1" y="86"/>
                  </a:lnTo>
                  <a:lnTo>
                    <a:pt x="757" y="530"/>
                  </a:lnTo>
                  <a:lnTo>
                    <a:pt x="757" y="46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6864935" y="2216827"/>
              <a:ext cx="124614" cy="82123"/>
            </a:xfrm>
            <a:custGeom>
              <a:avLst/>
              <a:gdLst/>
              <a:ahLst/>
              <a:cxnLst/>
              <a:rect l="l" t="t" r="r" b="b"/>
              <a:pathLst>
                <a:path w="1050" h="692" extrusionOk="0">
                  <a:moveTo>
                    <a:pt x="0" y="0"/>
                  </a:moveTo>
                  <a:lnTo>
                    <a:pt x="0" y="81"/>
                  </a:lnTo>
                  <a:lnTo>
                    <a:pt x="1050" y="691"/>
                  </a:lnTo>
                  <a:lnTo>
                    <a:pt x="1050" y="60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6924748" y="2273673"/>
              <a:ext cx="64799" cy="47945"/>
            </a:xfrm>
            <a:custGeom>
              <a:avLst/>
              <a:gdLst/>
              <a:ahLst/>
              <a:cxnLst/>
              <a:rect l="l" t="t" r="r" b="b"/>
              <a:pathLst>
                <a:path w="546" h="404" extrusionOk="0">
                  <a:moveTo>
                    <a:pt x="1" y="0"/>
                  </a:moveTo>
                  <a:lnTo>
                    <a:pt x="1" y="86"/>
                  </a:lnTo>
                  <a:lnTo>
                    <a:pt x="546" y="404"/>
                  </a:lnTo>
                  <a:lnTo>
                    <a:pt x="546" y="31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a:off x="6864935" y="2258720"/>
              <a:ext cx="124614" cy="82716"/>
            </a:xfrm>
            <a:custGeom>
              <a:avLst/>
              <a:gdLst/>
              <a:ahLst/>
              <a:cxnLst/>
              <a:rect l="l" t="t" r="r" b="b"/>
              <a:pathLst>
                <a:path w="1050" h="697" extrusionOk="0">
                  <a:moveTo>
                    <a:pt x="0" y="0"/>
                  </a:moveTo>
                  <a:lnTo>
                    <a:pt x="0" y="86"/>
                  </a:lnTo>
                  <a:lnTo>
                    <a:pt x="1050" y="696"/>
                  </a:lnTo>
                  <a:lnTo>
                    <a:pt x="1050" y="61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a:off x="6884635" y="2293967"/>
              <a:ext cx="104913" cy="69544"/>
            </a:xfrm>
            <a:custGeom>
              <a:avLst/>
              <a:gdLst/>
              <a:ahLst/>
              <a:cxnLst/>
              <a:rect l="l" t="t" r="r" b="b"/>
              <a:pathLst>
                <a:path w="884" h="586" extrusionOk="0">
                  <a:moveTo>
                    <a:pt x="1" y="1"/>
                  </a:moveTo>
                  <a:lnTo>
                    <a:pt x="1" y="82"/>
                  </a:lnTo>
                  <a:lnTo>
                    <a:pt x="884" y="586"/>
                  </a:lnTo>
                  <a:lnTo>
                    <a:pt x="884" y="50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6600288" y="2064092"/>
              <a:ext cx="184547" cy="117488"/>
            </a:xfrm>
            <a:custGeom>
              <a:avLst/>
              <a:gdLst/>
              <a:ahLst/>
              <a:cxnLst/>
              <a:rect l="l" t="t" r="r" b="b"/>
              <a:pathLst>
                <a:path w="1555" h="990" extrusionOk="0">
                  <a:moveTo>
                    <a:pt x="1" y="1"/>
                  </a:moveTo>
                  <a:lnTo>
                    <a:pt x="1" y="86"/>
                  </a:lnTo>
                  <a:lnTo>
                    <a:pt x="1555" y="989"/>
                  </a:lnTo>
                  <a:lnTo>
                    <a:pt x="1555" y="90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6690125" y="2136603"/>
              <a:ext cx="94707" cy="67763"/>
            </a:xfrm>
            <a:custGeom>
              <a:avLst/>
              <a:gdLst/>
              <a:ahLst/>
              <a:cxnLst/>
              <a:rect l="l" t="t" r="r" b="b"/>
              <a:pathLst>
                <a:path w="798" h="571" extrusionOk="0">
                  <a:moveTo>
                    <a:pt x="0" y="0"/>
                  </a:moveTo>
                  <a:lnTo>
                    <a:pt x="0" y="86"/>
                  </a:lnTo>
                  <a:lnTo>
                    <a:pt x="798" y="570"/>
                  </a:lnTo>
                  <a:lnTo>
                    <a:pt x="798" y="48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6600288" y="2106578"/>
              <a:ext cx="184547" cy="117488"/>
            </a:xfrm>
            <a:custGeom>
              <a:avLst/>
              <a:gdLst/>
              <a:ahLst/>
              <a:cxnLst/>
              <a:rect l="l" t="t" r="r" b="b"/>
              <a:pathLst>
                <a:path w="1555" h="990" extrusionOk="0">
                  <a:moveTo>
                    <a:pt x="1" y="1"/>
                  </a:moveTo>
                  <a:lnTo>
                    <a:pt x="1" y="87"/>
                  </a:lnTo>
                  <a:lnTo>
                    <a:pt x="1555" y="990"/>
                  </a:lnTo>
                  <a:lnTo>
                    <a:pt x="1555" y="90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6632686" y="2146690"/>
              <a:ext cx="152148" cy="100162"/>
            </a:xfrm>
            <a:custGeom>
              <a:avLst/>
              <a:gdLst/>
              <a:ahLst/>
              <a:cxnLst/>
              <a:rect l="l" t="t" r="r" b="b"/>
              <a:pathLst>
                <a:path w="1282" h="844" extrusionOk="0">
                  <a:moveTo>
                    <a:pt x="0" y="1"/>
                  </a:moveTo>
                  <a:lnTo>
                    <a:pt x="0" y="87"/>
                  </a:lnTo>
                  <a:lnTo>
                    <a:pt x="1282" y="843"/>
                  </a:lnTo>
                  <a:lnTo>
                    <a:pt x="1282" y="75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6864935" y="2308920"/>
              <a:ext cx="124614" cy="127101"/>
            </a:xfrm>
            <a:custGeom>
              <a:avLst/>
              <a:gdLst/>
              <a:ahLst/>
              <a:cxnLst/>
              <a:rect l="l" t="t" r="r" b="b"/>
              <a:pathLst>
                <a:path w="1050" h="1071" extrusionOk="0">
                  <a:moveTo>
                    <a:pt x="0" y="1"/>
                  </a:moveTo>
                  <a:lnTo>
                    <a:pt x="0" y="460"/>
                  </a:lnTo>
                  <a:lnTo>
                    <a:pt x="1050" y="1070"/>
                  </a:lnTo>
                  <a:lnTo>
                    <a:pt x="1050" y="61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6864935" y="2381431"/>
              <a:ext cx="124614" cy="82123"/>
            </a:xfrm>
            <a:custGeom>
              <a:avLst/>
              <a:gdLst/>
              <a:ahLst/>
              <a:cxnLst/>
              <a:rect l="l" t="t" r="r" b="b"/>
              <a:pathLst>
                <a:path w="1050" h="692" extrusionOk="0">
                  <a:moveTo>
                    <a:pt x="0" y="0"/>
                  </a:moveTo>
                  <a:lnTo>
                    <a:pt x="0" y="81"/>
                  </a:lnTo>
                  <a:lnTo>
                    <a:pt x="1050" y="691"/>
                  </a:lnTo>
                  <a:lnTo>
                    <a:pt x="1050" y="60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6864935" y="2403504"/>
              <a:ext cx="124614" cy="82835"/>
            </a:xfrm>
            <a:custGeom>
              <a:avLst/>
              <a:gdLst/>
              <a:ahLst/>
              <a:cxnLst/>
              <a:rect l="l" t="t" r="r" b="b"/>
              <a:pathLst>
                <a:path w="1050" h="698" extrusionOk="0">
                  <a:moveTo>
                    <a:pt x="0" y="1"/>
                  </a:moveTo>
                  <a:lnTo>
                    <a:pt x="0" y="87"/>
                  </a:lnTo>
                  <a:lnTo>
                    <a:pt x="1050" y="697"/>
                  </a:lnTo>
                  <a:lnTo>
                    <a:pt x="1050" y="61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6904454" y="2448483"/>
              <a:ext cx="85094" cy="57557"/>
            </a:xfrm>
            <a:custGeom>
              <a:avLst/>
              <a:gdLst/>
              <a:ahLst/>
              <a:cxnLst/>
              <a:rect l="l" t="t" r="r" b="b"/>
              <a:pathLst>
                <a:path w="717" h="485" extrusionOk="0">
                  <a:moveTo>
                    <a:pt x="0" y="0"/>
                  </a:moveTo>
                  <a:lnTo>
                    <a:pt x="0" y="86"/>
                  </a:lnTo>
                  <a:lnTo>
                    <a:pt x="717" y="485"/>
                  </a:lnTo>
                  <a:lnTo>
                    <a:pt x="717" y="3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a:off x="6799663" y="2190719"/>
              <a:ext cx="50439" cy="63728"/>
            </a:xfrm>
            <a:custGeom>
              <a:avLst/>
              <a:gdLst/>
              <a:ahLst/>
              <a:cxnLst/>
              <a:rect l="l" t="t" r="r" b="b"/>
              <a:pathLst>
                <a:path w="425" h="537" extrusionOk="0">
                  <a:moveTo>
                    <a:pt x="109" y="1"/>
                  </a:moveTo>
                  <a:cubicBezTo>
                    <a:pt x="42" y="1"/>
                    <a:pt x="1" y="47"/>
                    <a:pt x="1" y="134"/>
                  </a:cubicBezTo>
                  <a:cubicBezTo>
                    <a:pt x="1" y="281"/>
                    <a:pt x="86" y="427"/>
                    <a:pt x="212" y="513"/>
                  </a:cubicBezTo>
                  <a:cubicBezTo>
                    <a:pt x="241" y="529"/>
                    <a:pt x="269" y="536"/>
                    <a:pt x="295" y="536"/>
                  </a:cubicBezTo>
                  <a:cubicBezTo>
                    <a:pt x="367" y="536"/>
                    <a:pt x="424" y="479"/>
                    <a:pt x="424" y="387"/>
                  </a:cubicBezTo>
                  <a:cubicBezTo>
                    <a:pt x="424" y="260"/>
                    <a:pt x="318" y="94"/>
                    <a:pt x="212" y="28"/>
                  </a:cubicBezTo>
                  <a:cubicBezTo>
                    <a:pt x="174" y="10"/>
                    <a:pt x="139" y="1"/>
                    <a:pt x="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6600288" y="2159270"/>
              <a:ext cx="184547" cy="117488"/>
            </a:xfrm>
            <a:custGeom>
              <a:avLst/>
              <a:gdLst/>
              <a:ahLst/>
              <a:cxnLst/>
              <a:rect l="l" t="t" r="r" b="b"/>
              <a:pathLst>
                <a:path w="1555" h="990" extrusionOk="0">
                  <a:moveTo>
                    <a:pt x="1" y="1"/>
                  </a:moveTo>
                  <a:lnTo>
                    <a:pt x="1" y="81"/>
                  </a:lnTo>
                  <a:lnTo>
                    <a:pt x="1555" y="990"/>
                  </a:lnTo>
                  <a:lnTo>
                    <a:pt x="1555" y="90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6690125" y="2231781"/>
              <a:ext cx="94707" cy="64678"/>
            </a:xfrm>
            <a:custGeom>
              <a:avLst/>
              <a:gdLst/>
              <a:ahLst/>
              <a:cxnLst/>
              <a:rect l="l" t="t" r="r" b="b"/>
              <a:pathLst>
                <a:path w="798" h="545" extrusionOk="0">
                  <a:moveTo>
                    <a:pt x="0" y="0"/>
                  </a:moveTo>
                  <a:lnTo>
                    <a:pt x="0" y="81"/>
                  </a:lnTo>
                  <a:lnTo>
                    <a:pt x="798" y="545"/>
                  </a:lnTo>
                  <a:lnTo>
                    <a:pt x="798" y="47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6600288" y="2201756"/>
              <a:ext cx="184547" cy="116895"/>
            </a:xfrm>
            <a:custGeom>
              <a:avLst/>
              <a:gdLst/>
              <a:ahLst/>
              <a:cxnLst/>
              <a:rect l="l" t="t" r="r" b="b"/>
              <a:pathLst>
                <a:path w="1555" h="985" extrusionOk="0">
                  <a:moveTo>
                    <a:pt x="1" y="1"/>
                  </a:moveTo>
                  <a:lnTo>
                    <a:pt x="1" y="82"/>
                  </a:lnTo>
                  <a:lnTo>
                    <a:pt x="1555" y="985"/>
                  </a:lnTo>
                  <a:lnTo>
                    <a:pt x="1555" y="90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6632686" y="2241275"/>
              <a:ext cx="152148" cy="100162"/>
            </a:xfrm>
            <a:custGeom>
              <a:avLst/>
              <a:gdLst/>
              <a:ahLst/>
              <a:cxnLst/>
              <a:rect l="l" t="t" r="r" b="b"/>
              <a:pathLst>
                <a:path w="1282" h="844" extrusionOk="0">
                  <a:moveTo>
                    <a:pt x="0" y="1"/>
                  </a:moveTo>
                  <a:lnTo>
                    <a:pt x="0" y="87"/>
                  </a:lnTo>
                  <a:lnTo>
                    <a:pt x="1282" y="843"/>
                  </a:lnTo>
                  <a:lnTo>
                    <a:pt x="1282" y="75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6799663" y="2284235"/>
              <a:ext cx="50439" cy="64203"/>
            </a:xfrm>
            <a:custGeom>
              <a:avLst/>
              <a:gdLst/>
              <a:ahLst/>
              <a:cxnLst/>
              <a:rect l="l" t="t" r="r" b="b"/>
              <a:pathLst>
                <a:path w="425" h="541" extrusionOk="0">
                  <a:moveTo>
                    <a:pt x="108" y="1"/>
                  </a:moveTo>
                  <a:cubicBezTo>
                    <a:pt x="41" y="1"/>
                    <a:pt x="1" y="57"/>
                    <a:pt x="1" y="143"/>
                  </a:cubicBezTo>
                  <a:cubicBezTo>
                    <a:pt x="1" y="290"/>
                    <a:pt x="86" y="441"/>
                    <a:pt x="212" y="501"/>
                  </a:cubicBezTo>
                  <a:cubicBezTo>
                    <a:pt x="246" y="528"/>
                    <a:pt x="279" y="540"/>
                    <a:pt x="309" y="540"/>
                  </a:cubicBezTo>
                  <a:cubicBezTo>
                    <a:pt x="374" y="540"/>
                    <a:pt x="424" y="482"/>
                    <a:pt x="424" y="396"/>
                  </a:cubicBezTo>
                  <a:cubicBezTo>
                    <a:pt x="424" y="249"/>
                    <a:pt x="318" y="103"/>
                    <a:pt x="212" y="37"/>
                  </a:cubicBezTo>
                  <a:cubicBezTo>
                    <a:pt x="173" y="12"/>
                    <a:pt x="138"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6223728" y="2329925"/>
              <a:ext cx="808329" cy="466511"/>
            </a:xfrm>
            <a:custGeom>
              <a:avLst/>
              <a:gdLst/>
              <a:ahLst/>
              <a:cxnLst/>
              <a:rect l="l" t="t" r="r" b="b"/>
              <a:pathLst>
                <a:path w="6811" h="3931" extrusionOk="0">
                  <a:moveTo>
                    <a:pt x="2805" y="0"/>
                  </a:moveTo>
                  <a:cubicBezTo>
                    <a:pt x="2760" y="0"/>
                    <a:pt x="2712" y="11"/>
                    <a:pt x="2669" y="31"/>
                  </a:cubicBezTo>
                  <a:lnTo>
                    <a:pt x="147" y="1504"/>
                  </a:lnTo>
                  <a:lnTo>
                    <a:pt x="147" y="1463"/>
                  </a:lnTo>
                  <a:lnTo>
                    <a:pt x="1" y="1463"/>
                  </a:lnTo>
                  <a:lnTo>
                    <a:pt x="1" y="1630"/>
                  </a:lnTo>
                  <a:cubicBezTo>
                    <a:pt x="1" y="1650"/>
                    <a:pt x="21" y="1670"/>
                    <a:pt x="41" y="1695"/>
                  </a:cubicBezTo>
                  <a:lnTo>
                    <a:pt x="3890" y="3900"/>
                  </a:lnTo>
                  <a:cubicBezTo>
                    <a:pt x="3920" y="3920"/>
                    <a:pt x="3962" y="3930"/>
                    <a:pt x="4007" y="3930"/>
                  </a:cubicBezTo>
                  <a:cubicBezTo>
                    <a:pt x="4052" y="3930"/>
                    <a:pt x="4099" y="3920"/>
                    <a:pt x="4142" y="3900"/>
                  </a:cubicBezTo>
                  <a:lnTo>
                    <a:pt x="6745" y="2386"/>
                  </a:lnTo>
                  <a:cubicBezTo>
                    <a:pt x="6791" y="2366"/>
                    <a:pt x="6811" y="2346"/>
                    <a:pt x="6811" y="2301"/>
                  </a:cubicBezTo>
                  <a:lnTo>
                    <a:pt x="6811" y="2154"/>
                  </a:lnTo>
                  <a:lnTo>
                    <a:pt x="6685" y="2154"/>
                  </a:lnTo>
                  <a:lnTo>
                    <a:pt x="6685" y="2200"/>
                  </a:lnTo>
                  <a:lnTo>
                    <a:pt x="2922" y="31"/>
                  </a:lnTo>
                  <a:cubicBezTo>
                    <a:pt x="2891" y="11"/>
                    <a:pt x="2850" y="0"/>
                    <a:pt x="2805" y="0"/>
                  </a:cubicBezTo>
                  <a:close/>
                </a:path>
              </a:pathLst>
            </a:custGeom>
            <a:solidFill>
              <a:srgbClr val="171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6221355" y="2310463"/>
              <a:ext cx="813195" cy="466511"/>
            </a:xfrm>
            <a:custGeom>
              <a:avLst/>
              <a:gdLst/>
              <a:ahLst/>
              <a:cxnLst/>
              <a:rect l="l" t="t" r="r" b="b"/>
              <a:pathLst>
                <a:path w="6852" h="3931" extrusionOk="0">
                  <a:moveTo>
                    <a:pt x="2838" y="0"/>
                  </a:moveTo>
                  <a:cubicBezTo>
                    <a:pt x="2790" y="0"/>
                    <a:pt x="2737" y="15"/>
                    <a:pt x="2689" y="48"/>
                  </a:cubicBezTo>
                  <a:lnTo>
                    <a:pt x="81" y="1542"/>
                  </a:lnTo>
                  <a:cubicBezTo>
                    <a:pt x="21" y="1582"/>
                    <a:pt x="1" y="1648"/>
                    <a:pt x="61" y="1688"/>
                  </a:cubicBezTo>
                  <a:lnTo>
                    <a:pt x="3910" y="3918"/>
                  </a:lnTo>
                  <a:cubicBezTo>
                    <a:pt x="3935" y="3926"/>
                    <a:pt x="3968" y="3931"/>
                    <a:pt x="4004" y="3931"/>
                  </a:cubicBezTo>
                  <a:cubicBezTo>
                    <a:pt x="4055" y="3931"/>
                    <a:pt x="4112" y="3921"/>
                    <a:pt x="4162" y="3897"/>
                  </a:cubicBezTo>
                  <a:lnTo>
                    <a:pt x="6765" y="2384"/>
                  </a:lnTo>
                  <a:cubicBezTo>
                    <a:pt x="6831" y="2339"/>
                    <a:pt x="6851" y="2278"/>
                    <a:pt x="6791" y="2238"/>
                  </a:cubicBezTo>
                  <a:lnTo>
                    <a:pt x="2942" y="28"/>
                  </a:lnTo>
                  <a:cubicBezTo>
                    <a:pt x="2914" y="10"/>
                    <a:pt x="2878" y="0"/>
                    <a:pt x="2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6371005" y="2334554"/>
              <a:ext cx="620934" cy="357093"/>
            </a:xfrm>
            <a:custGeom>
              <a:avLst/>
              <a:gdLst/>
              <a:ahLst/>
              <a:cxnLst/>
              <a:rect l="l" t="t" r="r" b="b"/>
              <a:pathLst>
                <a:path w="5232" h="3009" extrusionOk="0">
                  <a:moveTo>
                    <a:pt x="1581" y="0"/>
                  </a:moveTo>
                  <a:cubicBezTo>
                    <a:pt x="1537" y="0"/>
                    <a:pt x="1486" y="11"/>
                    <a:pt x="1449" y="37"/>
                  </a:cubicBezTo>
                  <a:lnTo>
                    <a:pt x="61" y="834"/>
                  </a:lnTo>
                  <a:cubicBezTo>
                    <a:pt x="1" y="875"/>
                    <a:pt x="1" y="920"/>
                    <a:pt x="41" y="960"/>
                  </a:cubicBezTo>
                  <a:lnTo>
                    <a:pt x="3572" y="2978"/>
                  </a:lnTo>
                  <a:cubicBezTo>
                    <a:pt x="3605" y="2998"/>
                    <a:pt x="3642" y="3008"/>
                    <a:pt x="3678" y="3008"/>
                  </a:cubicBezTo>
                  <a:cubicBezTo>
                    <a:pt x="3715" y="3008"/>
                    <a:pt x="3751" y="2998"/>
                    <a:pt x="3784" y="2978"/>
                  </a:cubicBezTo>
                  <a:lnTo>
                    <a:pt x="5171" y="2181"/>
                  </a:lnTo>
                  <a:cubicBezTo>
                    <a:pt x="5232" y="2136"/>
                    <a:pt x="5232" y="2095"/>
                    <a:pt x="5192" y="2055"/>
                  </a:cubicBezTo>
                  <a:lnTo>
                    <a:pt x="1660" y="17"/>
                  </a:lnTo>
                  <a:cubicBezTo>
                    <a:pt x="1643" y="6"/>
                    <a:pt x="1614" y="0"/>
                    <a:pt x="1581" y="0"/>
                  </a:cubicBezTo>
                  <a:close/>
                </a:path>
              </a:pathLst>
            </a:custGeom>
            <a:solidFill>
              <a:srgbClr val="171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6410525" y="2539507"/>
              <a:ext cx="227628" cy="128169"/>
            </a:xfrm>
            <a:custGeom>
              <a:avLst/>
              <a:gdLst/>
              <a:ahLst/>
              <a:cxnLst/>
              <a:rect l="l" t="t" r="r" b="b"/>
              <a:pathLst>
                <a:path w="1918" h="1080" extrusionOk="0">
                  <a:moveTo>
                    <a:pt x="717" y="0"/>
                  </a:moveTo>
                  <a:cubicBezTo>
                    <a:pt x="680" y="0"/>
                    <a:pt x="644" y="10"/>
                    <a:pt x="611" y="30"/>
                  </a:cubicBezTo>
                  <a:lnTo>
                    <a:pt x="66" y="348"/>
                  </a:lnTo>
                  <a:cubicBezTo>
                    <a:pt x="1" y="388"/>
                    <a:pt x="1" y="434"/>
                    <a:pt x="66" y="474"/>
                  </a:cubicBezTo>
                  <a:lnTo>
                    <a:pt x="1095" y="1064"/>
                  </a:lnTo>
                  <a:cubicBezTo>
                    <a:pt x="1116" y="1075"/>
                    <a:pt x="1152" y="1080"/>
                    <a:pt x="1192" y="1080"/>
                  </a:cubicBezTo>
                  <a:cubicBezTo>
                    <a:pt x="1232" y="1080"/>
                    <a:pt x="1274" y="1075"/>
                    <a:pt x="1307" y="1064"/>
                  </a:cubicBezTo>
                  <a:lnTo>
                    <a:pt x="1832" y="747"/>
                  </a:lnTo>
                  <a:cubicBezTo>
                    <a:pt x="1892" y="706"/>
                    <a:pt x="1918" y="661"/>
                    <a:pt x="1852" y="620"/>
                  </a:cubicBezTo>
                  <a:lnTo>
                    <a:pt x="823" y="30"/>
                  </a:lnTo>
                  <a:cubicBezTo>
                    <a:pt x="790" y="10"/>
                    <a:pt x="754" y="0"/>
                    <a:pt x="717" y="0"/>
                  </a:cubicBezTo>
                  <a:close/>
                </a:path>
              </a:pathLst>
            </a:custGeom>
            <a:solidFill>
              <a:srgbClr val="171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6917034" y="2563954"/>
              <a:ext cx="59933" cy="33704"/>
            </a:xfrm>
            <a:custGeom>
              <a:avLst/>
              <a:gdLst/>
              <a:ahLst/>
              <a:cxnLst/>
              <a:rect l="l" t="t" r="r" b="b"/>
              <a:pathLst>
                <a:path w="505" h="284" extrusionOk="0">
                  <a:moveTo>
                    <a:pt x="191" y="1"/>
                  </a:moveTo>
                  <a:cubicBezTo>
                    <a:pt x="176" y="1"/>
                    <a:pt x="159" y="6"/>
                    <a:pt x="147" y="16"/>
                  </a:cubicBezTo>
                  <a:lnTo>
                    <a:pt x="21" y="77"/>
                  </a:lnTo>
                  <a:cubicBezTo>
                    <a:pt x="0" y="102"/>
                    <a:pt x="0" y="122"/>
                    <a:pt x="21" y="142"/>
                  </a:cubicBezTo>
                  <a:lnTo>
                    <a:pt x="253" y="268"/>
                  </a:lnTo>
                  <a:cubicBezTo>
                    <a:pt x="275" y="278"/>
                    <a:pt x="297" y="283"/>
                    <a:pt x="315" y="283"/>
                  </a:cubicBezTo>
                  <a:cubicBezTo>
                    <a:pt x="333" y="283"/>
                    <a:pt x="348" y="278"/>
                    <a:pt x="358" y="268"/>
                  </a:cubicBezTo>
                  <a:lnTo>
                    <a:pt x="485" y="203"/>
                  </a:lnTo>
                  <a:cubicBezTo>
                    <a:pt x="505" y="182"/>
                    <a:pt x="505" y="162"/>
                    <a:pt x="485" y="142"/>
                  </a:cubicBezTo>
                  <a:lnTo>
                    <a:pt x="232" y="16"/>
                  </a:lnTo>
                  <a:cubicBezTo>
                    <a:pt x="222" y="6"/>
                    <a:pt x="20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6869682" y="2536421"/>
              <a:ext cx="60052" cy="33704"/>
            </a:xfrm>
            <a:custGeom>
              <a:avLst/>
              <a:gdLst/>
              <a:ahLst/>
              <a:cxnLst/>
              <a:rect l="l" t="t" r="r" b="b"/>
              <a:pathLst>
                <a:path w="506" h="284" extrusionOk="0">
                  <a:moveTo>
                    <a:pt x="190" y="1"/>
                  </a:moveTo>
                  <a:cubicBezTo>
                    <a:pt x="174" y="1"/>
                    <a:pt x="157" y="6"/>
                    <a:pt x="147" y="16"/>
                  </a:cubicBezTo>
                  <a:lnTo>
                    <a:pt x="21" y="82"/>
                  </a:lnTo>
                  <a:cubicBezTo>
                    <a:pt x="1" y="102"/>
                    <a:pt x="1" y="122"/>
                    <a:pt x="21" y="142"/>
                  </a:cubicBezTo>
                  <a:lnTo>
                    <a:pt x="253" y="268"/>
                  </a:lnTo>
                  <a:cubicBezTo>
                    <a:pt x="273" y="278"/>
                    <a:pt x="295" y="283"/>
                    <a:pt x="314" y="283"/>
                  </a:cubicBezTo>
                  <a:cubicBezTo>
                    <a:pt x="332" y="283"/>
                    <a:pt x="349" y="278"/>
                    <a:pt x="359" y="268"/>
                  </a:cubicBezTo>
                  <a:lnTo>
                    <a:pt x="485" y="208"/>
                  </a:lnTo>
                  <a:cubicBezTo>
                    <a:pt x="505" y="182"/>
                    <a:pt x="505" y="162"/>
                    <a:pt x="485" y="142"/>
                  </a:cubicBezTo>
                  <a:lnTo>
                    <a:pt x="233" y="16"/>
                  </a:lnTo>
                  <a:cubicBezTo>
                    <a:pt x="223" y="6"/>
                    <a:pt x="206"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820076" y="2508888"/>
              <a:ext cx="62307" cy="33704"/>
            </a:xfrm>
            <a:custGeom>
              <a:avLst/>
              <a:gdLst/>
              <a:ahLst/>
              <a:cxnLst/>
              <a:rect l="l" t="t" r="r" b="b"/>
              <a:pathLst>
                <a:path w="525" h="284" extrusionOk="0">
                  <a:moveTo>
                    <a:pt x="209" y="1"/>
                  </a:moveTo>
                  <a:cubicBezTo>
                    <a:pt x="193" y="1"/>
                    <a:pt x="177" y="6"/>
                    <a:pt x="167" y="16"/>
                  </a:cubicBezTo>
                  <a:lnTo>
                    <a:pt x="40" y="81"/>
                  </a:lnTo>
                  <a:cubicBezTo>
                    <a:pt x="0" y="102"/>
                    <a:pt x="0" y="122"/>
                    <a:pt x="40" y="142"/>
                  </a:cubicBezTo>
                  <a:lnTo>
                    <a:pt x="273" y="268"/>
                  </a:lnTo>
                  <a:cubicBezTo>
                    <a:pt x="283" y="278"/>
                    <a:pt x="298" y="283"/>
                    <a:pt x="316" y="283"/>
                  </a:cubicBezTo>
                  <a:cubicBezTo>
                    <a:pt x="334" y="283"/>
                    <a:pt x="356" y="278"/>
                    <a:pt x="378" y="268"/>
                  </a:cubicBezTo>
                  <a:lnTo>
                    <a:pt x="484" y="208"/>
                  </a:lnTo>
                  <a:cubicBezTo>
                    <a:pt x="525" y="187"/>
                    <a:pt x="525" y="162"/>
                    <a:pt x="484" y="142"/>
                  </a:cubicBezTo>
                  <a:lnTo>
                    <a:pt x="252" y="16"/>
                  </a:lnTo>
                  <a:cubicBezTo>
                    <a:pt x="242" y="6"/>
                    <a:pt x="226" y="1"/>
                    <a:pt x="2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6772724" y="2481356"/>
              <a:ext cx="62426" cy="34060"/>
            </a:xfrm>
            <a:custGeom>
              <a:avLst/>
              <a:gdLst/>
              <a:ahLst/>
              <a:cxnLst/>
              <a:rect l="l" t="t" r="r" b="b"/>
              <a:pathLst>
                <a:path w="526" h="287" extrusionOk="0">
                  <a:moveTo>
                    <a:pt x="206" y="1"/>
                  </a:moveTo>
                  <a:cubicBezTo>
                    <a:pt x="187" y="1"/>
                    <a:pt x="167" y="6"/>
                    <a:pt x="147" y="16"/>
                  </a:cubicBezTo>
                  <a:lnTo>
                    <a:pt x="41" y="81"/>
                  </a:lnTo>
                  <a:cubicBezTo>
                    <a:pt x="1" y="102"/>
                    <a:pt x="1" y="122"/>
                    <a:pt x="41" y="122"/>
                  </a:cubicBezTo>
                  <a:lnTo>
                    <a:pt x="273" y="268"/>
                  </a:lnTo>
                  <a:cubicBezTo>
                    <a:pt x="283" y="281"/>
                    <a:pt x="298" y="287"/>
                    <a:pt x="313" y="287"/>
                  </a:cubicBezTo>
                  <a:cubicBezTo>
                    <a:pt x="329" y="287"/>
                    <a:pt x="344" y="281"/>
                    <a:pt x="354" y="268"/>
                  </a:cubicBezTo>
                  <a:lnTo>
                    <a:pt x="480" y="208"/>
                  </a:lnTo>
                  <a:cubicBezTo>
                    <a:pt x="525" y="187"/>
                    <a:pt x="525" y="167"/>
                    <a:pt x="480" y="142"/>
                  </a:cubicBezTo>
                  <a:lnTo>
                    <a:pt x="253" y="16"/>
                  </a:lnTo>
                  <a:cubicBezTo>
                    <a:pt x="240" y="6"/>
                    <a:pt x="224" y="1"/>
                    <a:pt x="2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6724897" y="2453230"/>
              <a:ext cx="59933" cy="34890"/>
            </a:xfrm>
            <a:custGeom>
              <a:avLst/>
              <a:gdLst/>
              <a:ahLst/>
              <a:cxnLst/>
              <a:rect l="l" t="t" r="r" b="b"/>
              <a:pathLst>
                <a:path w="505" h="294" extrusionOk="0">
                  <a:moveTo>
                    <a:pt x="151" y="1"/>
                  </a:moveTo>
                  <a:lnTo>
                    <a:pt x="25" y="86"/>
                  </a:lnTo>
                  <a:cubicBezTo>
                    <a:pt x="0" y="107"/>
                    <a:pt x="0" y="127"/>
                    <a:pt x="25" y="127"/>
                  </a:cubicBezTo>
                  <a:lnTo>
                    <a:pt x="278" y="278"/>
                  </a:lnTo>
                  <a:cubicBezTo>
                    <a:pt x="288" y="288"/>
                    <a:pt x="303" y="293"/>
                    <a:pt x="318" y="293"/>
                  </a:cubicBezTo>
                  <a:cubicBezTo>
                    <a:pt x="333" y="293"/>
                    <a:pt x="348" y="288"/>
                    <a:pt x="358" y="278"/>
                  </a:cubicBezTo>
                  <a:lnTo>
                    <a:pt x="484" y="212"/>
                  </a:lnTo>
                  <a:cubicBezTo>
                    <a:pt x="505" y="192"/>
                    <a:pt x="505" y="172"/>
                    <a:pt x="484" y="152"/>
                  </a:cubicBezTo>
                  <a:lnTo>
                    <a:pt x="2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6677546" y="2426290"/>
              <a:ext cx="59933" cy="34297"/>
            </a:xfrm>
            <a:custGeom>
              <a:avLst/>
              <a:gdLst/>
              <a:ahLst/>
              <a:cxnLst/>
              <a:rect l="l" t="t" r="r" b="b"/>
              <a:pathLst>
                <a:path w="505" h="289" extrusionOk="0">
                  <a:moveTo>
                    <a:pt x="147" y="1"/>
                  </a:moveTo>
                  <a:lnTo>
                    <a:pt x="21" y="81"/>
                  </a:lnTo>
                  <a:cubicBezTo>
                    <a:pt x="1" y="81"/>
                    <a:pt x="1" y="127"/>
                    <a:pt x="21" y="127"/>
                  </a:cubicBezTo>
                  <a:lnTo>
                    <a:pt x="273" y="273"/>
                  </a:lnTo>
                  <a:cubicBezTo>
                    <a:pt x="286" y="283"/>
                    <a:pt x="302" y="288"/>
                    <a:pt x="318" y="288"/>
                  </a:cubicBezTo>
                  <a:cubicBezTo>
                    <a:pt x="333" y="288"/>
                    <a:pt x="349" y="283"/>
                    <a:pt x="359" y="273"/>
                  </a:cubicBezTo>
                  <a:lnTo>
                    <a:pt x="485" y="207"/>
                  </a:lnTo>
                  <a:cubicBezTo>
                    <a:pt x="505" y="187"/>
                    <a:pt x="505" y="167"/>
                    <a:pt x="485" y="147"/>
                  </a:cubicBezTo>
                  <a:lnTo>
                    <a:pt x="2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6630313" y="2398757"/>
              <a:ext cx="59933" cy="34297"/>
            </a:xfrm>
            <a:custGeom>
              <a:avLst/>
              <a:gdLst/>
              <a:ahLst/>
              <a:cxnLst/>
              <a:rect l="l" t="t" r="r" b="b"/>
              <a:pathLst>
                <a:path w="505" h="289" extrusionOk="0">
                  <a:moveTo>
                    <a:pt x="146" y="1"/>
                  </a:moveTo>
                  <a:lnTo>
                    <a:pt x="20" y="81"/>
                  </a:lnTo>
                  <a:cubicBezTo>
                    <a:pt x="0" y="81"/>
                    <a:pt x="0" y="127"/>
                    <a:pt x="20" y="127"/>
                  </a:cubicBezTo>
                  <a:lnTo>
                    <a:pt x="252" y="273"/>
                  </a:lnTo>
                  <a:cubicBezTo>
                    <a:pt x="272" y="283"/>
                    <a:pt x="294" y="288"/>
                    <a:pt x="313" y="288"/>
                  </a:cubicBezTo>
                  <a:cubicBezTo>
                    <a:pt x="332" y="288"/>
                    <a:pt x="348" y="283"/>
                    <a:pt x="358" y="273"/>
                  </a:cubicBezTo>
                  <a:lnTo>
                    <a:pt x="484" y="187"/>
                  </a:lnTo>
                  <a:cubicBezTo>
                    <a:pt x="504" y="187"/>
                    <a:pt x="504" y="167"/>
                    <a:pt x="484" y="147"/>
                  </a:cubicBezTo>
                  <a:lnTo>
                    <a:pt x="2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6582961" y="2371225"/>
              <a:ext cx="59933" cy="34297"/>
            </a:xfrm>
            <a:custGeom>
              <a:avLst/>
              <a:gdLst/>
              <a:ahLst/>
              <a:cxnLst/>
              <a:rect l="l" t="t" r="r" b="b"/>
              <a:pathLst>
                <a:path w="505" h="289" extrusionOk="0">
                  <a:moveTo>
                    <a:pt x="147" y="1"/>
                  </a:moveTo>
                  <a:lnTo>
                    <a:pt x="21" y="86"/>
                  </a:lnTo>
                  <a:cubicBezTo>
                    <a:pt x="1" y="86"/>
                    <a:pt x="1" y="106"/>
                    <a:pt x="21" y="127"/>
                  </a:cubicBezTo>
                  <a:lnTo>
                    <a:pt x="253" y="273"/>
                  </a:lnTo>
                  <a:cubicBezTo>
                    <a:pt x="263" y="283"/>
                    <a:pt x="278" y="288"/>
                    <a:pt x="296" y="288"/>
                  </a:cubicBezTo>
                  <a:cubicBezTo>
                    <a:pt x="315" y="288"/>
                    <a:pt x="336" y="283"/>
                    <a:pt x="359" y="273"/>
                  </a:cubicBezTo>
                  <a:lnTo>
                    <a:pt x="485" y="187"/>
                  </a:lnTo>
                  <a:cubicBezTo>
                    <a:pt x="505" y="187"/>
                    <a:pt x="505" y="167"/>
                    <a:pt x="485" y="147"/>
                  </a:cubicBezTo>
                  <a:lnTo>
                    <a:pt x="2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6533236" y="2341912"/>
              <a:ext cx="62426" cy="34178"/>
            </a:xfrm>
            <a:custGeom>
              <a:avLst/>
              <a:gdLst/>
              <a:ahLst/>
              <a:cxnLst/>
              <a:rect l="l" t="t" r="r" b="b"/>
              <a:pathLst>
                <a:path w="526" h="288" extrusionOk="0">
                  <a:moveTo>
                    <a:pt x="206" y="0"/>
                  </a:moveTo>
                  <a:cubicBezTo>
                    <a:pt x="187" y="0"/>
                    <a:pt x="167" y="5"/>
                    <a:pt x="147" y="15"/>
                  </a:cubicBezTo>
                  <a:lnTo>
                    <a:pt x="41" y="101"/>
                  </a:lnTo>
                  <a:cubicBezTo>
                    <a:pt x="1" y="101"/>
                    <a:pt x="1" y="121"/>
                    <a:pt x="41" y="142"/>
                  </a:cubicBezTo>
                  <a:lnTo>
                    <a:pt x="273" y="288"/>
                  </a:lnTo>
                  <a:lnTo>
                    <a:pt x="379" y="288"/>
                  </a:lnTo>
                  <a:lnTo>
                    <a:pt x="480" y="207"/>
                  </a:lnTo>
                  <a:cubicBezTo>
                    <a:pt x="525" y="207"/>
                    <a:pt x="525" y="162"/>
                    <a:pt x="480" y="162"/>
                  </a:cubicBezTo>
                  <a:lnTo>
                    <a:pt x="253" y="15"/>
                  </a:lnTo>
                  <a:cubicBezTo>
                    <a:pt x="240" y="5"/>
                    <a:pt x="224" y="0"/>
                    <a:pt x="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6859595" y="2570600"/>
              <a:ext cx="82720" cy="46758"/>
            </a:xfrm>
            <a:custGeom>
              <a:avLst/>
              <a:gdLst/>
              <a:ahLst/>
              <a:cxnLst/>
              <a:rect l="l" t="t" r="r" b="b"/>
              <a:pathLst>
                <a:path w="697" h="394" extrusionOk="0">
                  <a:moveTo>
                    <a:pt x="151" y="0"/>
                  </a:moveTo>
                  <a:lnTo>
                    <a:pt x="25" y="86"/>
                  </a:lnTo>
                  <a:cubicBezTo>
                    <a:pt x="0" y="86"/>
                    <a:pt x="0" y="126"/>
                    <a:pt x="25" y="126"/>
                  </a:cubicBezTo>
                  <a:lnTo>
                    <a:pt x="464" y="379"/>
                  </a:lnTo>
                  <a:cubicBezTo>
                    <a:pt x="474" y="389"/>
                    <a:pt x="491" y="394"/>
                    <a:pt x="507" y="394"/>
                  </a:cubicBezTo>
                  <a:cubicBezTo>
                    <a:pt x="523" y="394"/>
                    <a:pt x="540" y="389"/>
                    <a:pt x="550" y="379"/>
                  </a:cubicBezTo>
                  <a:lnTo>
                    <a:pt x="676" y="318"/>
                  </a:lnTo>
                  <a:cubicBezTo>
                    <a:pt x="696" y="298"/>
                    <a:pt x="696" y="273"/>
                    <a:pt x="676" y="253"/>
                  </a:cubicBezTo>
                  <a:lnTo>
                    <a:pt x="2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6812243" y="2543067"/>
              <a:ext cx="60052" cy="34772"/>
            </a:xfrm>
            <a:custGeom>
              <a:avLst/>
              <a:gdLst/>
              <a:ahLst/>
              <a:cxnLst/>
              <a:rect l="l" t="t" r="r" b="b"/>
              <a:pathLst>
                <a:path w="506" h="293" extrusionOk="0">
                  <a:moveTo>
                    <a:pt x="147" y="0"/>
                  </a:moveTo>
                  <a:lnTo>
                    <a:pt x="21" y="86"/>
                  </a:lnTo>
                  <a:cubicBezTo>
                    <a:pt x="1" y="86"/>
                    <a:pt x="1" y="106"/>
                    <a:pt x="21" y="126"/>
                  </a:cubicBezTo>
                  <a:lnTo>
                    <a:pt x="273" y="278"/>
                  </a:lnTo>
                  <a:cubicBezTo>
                    <a:pt x="286" y="288"/>
                    <a:pt x="302" y="293"/>
                    <a:pt x="318" y="293"/>
                  </a:cubicBezTo>
                  <a:cubicBezTo>
                    <a:pt x="333" y="293"/>
                    <a:pt x="349" y="288"/>
                    <a:pt x="359" y="278"/>
                  </a:cubicBezTo>
                  <a:lnTo>
                    <a:pt x="485" y="192"/>
                  </a:lnTo>
                  <a:cubicBezTo>
                    <a:pt x="505" y="192"/>
                    <a:pt x="505" y="172"/>
                    <a:pt x="485" y="152"/>
                  </a:cubicBezTo>
                  <a:lnTo>
                    <a:pt x="2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6765010" y="2513873"/>
              <a:ext cx="59933" cy="34653"/>
            </a:xfrm>
            <a:custGeom>
              <a:avLst/>
              <a:gdLst/>
              <a:ahLst/>
              <a:cxnLst/>
              <a:rect l="l" t="t" r="r" b="b"/>
              <a:pathLst>
                <a:path w="505" h="292" extrusionOk="0">
                  <a:moveTo>
                    <a:pt x="189" y="0"/>
                  </a:moveTo>
                  <a:cubicBezTo>
                    <a:pt x="173" y="0"/>
                    <a:pt x="156" y="7"/>
                    <a:pt x="146" y="19"/>
                  </a:cubicBezTo>
                  <a:lnTo>
                    <a:pt x="20" y="100"/>
                  </a:lnTo>
                  <a:cubicBezTo>
                    <a:pt x="0" y="100"/>
                    <a:pt x="0" y="120"/>
                    <a:pt x="20" y="145"/>
                  </a:cubicBezTo>
                  <a:lnTo>
                    <a:pt x="252" y="292"/>
                  </a:lnTo>
                  <a:lnTo>
                    <a:pt x="358" y="292"/>
                  </a:lnTo>
                  <a:lnTo>
                    <a:pt x="484" y="206"/>
                  </a:lnTo>
                  <a:cubicBezTo>
                    <a:pt x="504" y="206"/>
                    <a:pt x="504" y="166"/>
                    <a:pt x="484" y="166"/>
                  </a:cubicBezTo>
                  <a:lnTo>
                    <a:pt x="232" y="19"/>
                  </a:lnTo>
                  <a:cubicBezTo>
                    <a:pt x="222" y="7"/>
                    <a:pt x="206"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6717658" y="2486815"/>
              <a:ext cx="59933" cy="34178"/>
            </a:xfrm>
            <a:custGeom>
              <a:avLst/>
              <a:gdLst/>
              <a:ahLst/>
              <a:cxnLst/>
              <a:rect l="l" t="t" r="r" b="b"/>
              <a:pathLst>
                <a:path w="505" h="288" extrusionOk="0">
                  <a:moveTo>
                    <a:pt x="190" y="0"/>
                  </a:moveTo>
                  <a:cubicBezTo>
                    <a:pt x="173" y="0"/>
                    <a:pt x="157" y="5"/>
                    <a:pt x="147" y="15"/>
                  </a:cubicBezTo>
                  <a:lnTo>
                    <a:pt x="21" y="76"/>
                  </a:lnTo>
                  <a:cubicBezTo>
                    <a:pt x="1" y="96"/>
                    <a:pt x="1" y="121"/>
                    <a:pt x="21" y="141"/>
                  </a:cubicBezTo>
                  <a:lnTo>
                    <a:pt x="253" y="288"/>
                  </a:lnTo>
                  <a:lnTo>
                    <a:pt x="359" y="288"/>
                  </a:lnTo>
                  <a:lnTo>
                    <a:pt x="485" y="202"/>
                  </a:lnTo>
                  <a:cubicBezTo>
                    <a:pt x="505" y="202"/>
                    <a:pt x="505" y="162"/>
                    <a:pt x="485" y="162"/>
                  </a:cubicBezTo>
                  <a:lnTo>
                    <a:pt x="233" y="15"/>
                  </a:lnTo>
                  <a:cubicBezTo>
                    <a:pt x="222" y="5"/>
                    <a:pt x="206"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a:off x="6667933" y="2459282"/>
              <a:ext cx="62426" cy="34178"/>
            </a:xfrm>
            <a:custGeom>
              <a:avLst/>
              <a:gdLst/>
              <a:ahLst/>
              <a:cxnLst/>
              <a:rect l="l" t="t" r="r" b="b"/>
              <a:pathLst>
                <a:path w="526" h="288" extrusionOk="0">
                  <a:moveTo>
                    <a:pt x="206" y="0"/>
                  </a:moveTo>
                  <a:cubicBezTo>
                    <a:pt x="187" y="0"/>
                    <a:pt x="167" y="5"/>
                    <a:pt x="147" y="15"/>
                  </a:cubicBezTo>
                  <a:lnTo>
                    <a:pt x="41" y="76"/>
                  </a:lnTo>
                  <a:cubicBezTo>
                    <a:pt x="1" y="101"/>
                    <a:pt x="1" y="121"/>
                    <a:pt x="41" y="141"/>
                  </a:cubicBezTo>
                  <a:lnTo>
                    <a:pt x="273" y="288"/>
                  </a:lnTo>
                  <a:lnTo>
                    <a:pt x="379" y="288"/>
                  </a:lnTo>
                  <a:lnTo>
                    <a:pt x="480" y="202"/>
                  </a:lnTo>
                  <a:cubicBezTo>
                    <a:pt x="525" y="182"/>
                    <a:pt x="525" y="161"/>
                    <a:pt x="480" y="161"/>
                  </a:cubicBezTo>
                  <a:lnTo>
                    <a:pt x="253" y="15"/>
                  </a:lnTo>
                  <a:cubicBezTo>
                    <a:pt x="240" y="5"/>
                    <a:pt x="224" y="0"/>
                    <a:pt x="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a:off x="6620106" y="2431749"/>
              <a:ext cx="59933" cy="33585"/>
            </a:xfrm>
            <a:custGeom>
              <a:avLst/>
              <a:gdLst/>
              <a:ahLst/>
              <a:cxnLst/>
              <a:rect l="l" t="t" r="r" b="b"/>
              <a:pathLst>
                <a:path w="505" h="283" extrusionOk="0">
                  <a:moveTo>
                    <a:pt x="202" y="0"/>
                  </a:moveTo>
                  <a:cubicBezTo>
                    <a:pt x="182" y="0"/>
                    <a:pt x="162" y="5"/>
                    <a:pt x="152" y="15"/>
                  </a:cubicBezTo>
                  <a:lnTo>
                    <a:pt x="25" y="81"/>
                  </a:lnTo>
                  <a:cubicBezTo>
                    <a:pt x="0" y="101"/>
                    <a:pt x="0" y="121"/>
                    <a:pt x="25" y="141"/>
                  </a:cubicBezTo>
                  <a:lnTo>
                    <a:pt x="278" y="267"/>
                  </a:lnTo>
                  <a:cubicBezTo>
                    <a:pt x="288" y="277"/>
                    <a:pt x="303" y="283"/>
                    <a:pt x="318" y="283"/>
                  </a:cubicBezTo>
                  <a:cubicBezTo>
                    <a:pt x="333" y="283"/>
                    <a:pt x="348" y="277"/>
                    <a:pt x="358" y="267"/>
                  </a:cubicBezTo>
                  <a:lnTo>
                    <a:pt x="485" y="207"/>
                  </a:lnTo>
                  <a:cubicBezTo>
                    <a:pt x="505" y="182"/>
                    <a:pt x="505" y="161"/>
                    <a:pt x="485" y="161"/>
                  </a:cubicBezTo>
                  <a:lnTo>
                    <a:pt x="252" y="15"/>
                  </a:lnTo>
                  <a:cubicBezTo>
                    <a:pt x="242" y="5"/>
                    <a:pt x="222" y="0"/>
                    <a:pt x="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6572755" y="2404098"/>
              <a:ext cx="60052" cy="33704"/>
            </a:xfrm>
            <a:custGeom>
              <a:avLst/>
              <a:gdLst/>
              <a:ahLst/>
              <a:cxnLst/>
              <a:rect l="l" t="t" r="r" b="b"/>
              <a:pathLst>
                <a:path w="506" h="284" extrusionOk="0">
                  <a:moveTo>
                    <a:pt x="194" y="1"/>
                  </a:moveTo>
                  <a:cubicBezTo>
                    <a:pt x="176" y="1"/>
                    <a:pt x="160" y="6"/>
                    <a:pt x="147" y="16"/>
                  </a:cubicBezTo>
                  <a:lnTo>
                    <a:pt x="21" y="82"/>
                  </a:lnTo>
                  <a:cubicBezTo>
                    <a:pt x="1" y="102"/>
                    <a:pt x="1" y="122"/>
                    <a:pt x="21" y="142"/>
                  </a:cubicBezTo>
                  <a:lnTo>
                    <a:pt x="273" y="268"/>
                  </a:lnTo>
                  <a:cubicBezTo>
                    <a:pt x="286" y="278"/>
                    <a:pt x="302" y="283"/>
                    <a:pt x="318" y="283"/>
                  </a:cubicBezTo>
                  <a:cubicBezTo>
                    <a:pt x="334" y="283"/>
                    <a:pt x="349" y="278"/>
                    <a:pt x="359" y="268"/>
                  </a:cubicBezTo>
                  <a:lnTo>
                    <a:pt x="485" y="208"/>
                  </a:lnTo>
                  <a:cubicBezTo>
                    <a:pt x="505" y="188"/>
                    <a:pt x="505" y="162"/>
                    <a:pt x="485" y="142"/>
                  </a:cubicBezTo>
                  <a:lnTo>
                    <a:pt x="253" y="16"/>
                  </a:lnTo>
                  <a:cubicBezTo>
                    <a:pt x="233" y="6"/>
                    <a:pt x="213" y="1"/>
                    <a:pt x="1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6500362" y="2361612"/>
              <a:ext cx="85094" cy="49131"/>
            </a:xfrm>
            <a:custGeom>
              <a:avLst/>
              <a:gdLst/>
              <a:ahLst/>
              <a:cxnLst/>
              <a:rect l="l" t="t" r="r" b="b"/>
              <a:pathLst>
                <a:path w="717" h="414" extrusionOk="0">
                  <a:moveTo>
                    <a:pt x="192" y="1"/>
                  </a:moveTo>
                  <a:cubicBezTo>
                    <a:pt x="177" y="1"/>
                    <a:pt x="162" y="6"/>
                    <a:pt x="152" y="16"/>
                  </a:cubicBezTo>
                  <a:lnTo>
                    <a:pt x="26" y="82"/>
                  </a:lnTo>
                  <a:cubicBezTo>
                    <a:pt x="0" y="102"/>
                    <a:pt x="0" y="122"/>
                    <a:pt x="26" y="142"/>
                  </a:cubicBezTo>
                  <a:lnTo>
                    <a:pt x="464" y="394"/>
                  </a:lnTo>
                  <a:cubicBezTo>
                    <a:pt x="475" y="407"/>
                    <a:pt x="491" y="413"/>
                    <a:pt x="510" y="413"/>
                  </a:cubicBezTo>
                  <a:cubicBezTo>
                    <a:pt x="529" y="413"/>
                    <a:pt x="550" y="407"/>
                    <a:pt x="570" y="394"/>
                  </a:cubicBezTo>
                  <a:lnTo>
                    <a:pt x="676" y="334"/>
                  </a:lnTo>
                  <a:cubicBezTo>
                    <a:pt x="717" y="314"/>
                    <a:pt x="717" y="293"/>
                    <a:pt x="676" y="268"/>
                  </a:cubicBezTo>
                  <a:lnTo>
                    <a:pt x="232" y="16"/>
                  </a:lnTo>
                  <a:cubicBezTo>
                    <a:pt x="222" y="6"/>
                    <a:pt x="207"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6792543" y="2608932"/>
              <a:ext cx="82127" cy="48538"/>
            </a:xfrm>
            <a:custGeom>
              <a:avLst/>
              <a:gdLst/>
              <a:ahLst/>
              <a:cxnLst/>
              <a:rect l="l" t="t" r="r" b="b"/>
              <a:pathLst>
                <a:path w="692" h="409" extrusionOk="0">
                  <a:moveTo>
                    <a:pt x="189" y="0"/>
                  </a:moveTo>
                  <a:cubicBezTo>
                    <a:pt x="173" y="0"/>
                    <a:pt x="156" y="5"/>
                    <a:pt x="146" y="15"/>
                  </a:cubicBezTo>
                  <a:lnTo>
                    <a:pt x="20" y="76"/>
                  </a:lnTo>
                  <a:cubicBezTo>
                    <a:pt x="0" y="101"/>
                    <a:pt x="0" y="121"/>
                    <a:pt x="20" y="141"/>
                  </a:cubicBezTo>
                  <a:lnTo>
                    <a:pt x="464" y="394"/>
                  </a:lnTo>
                  <a:cubicBezTo>
                    <a:pt x="474" y="404"/>
                    <a:pt x="489" y="409"/>
                    <a:pt x="505" y="409"/>
                  </a:cubicBezTo>
                  <a:cubicBezTo>
                    <a:pt x="520" y="409"/>
                    <a:pt x="535" y="404"/>
                    <a:pt x="545" y="394"/>
                  </a:cubicBezTo>
                  <a:lnTo>
                    <a:pt x="671" y="308"/>
                  </a:lnTo>
                  <a:cubicBezTo>
                    <a:pt x="691" y="308"/>
                    <a:pt x="691" y="288"/>
                    <a:pt x="671" y="268"/>
                  </a:cubicBezTo>
                  <a:lnTo>
                    <a:pt x="232" y="15"/>
                  </a:lnTo>
                  <a:cubicBezTo>
                    <a:pt x="222" y="5"/>
                    <a:pt x="206"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6745191" y="2581399"/>
              <a:ext cx="60052" cy="33585"/>
            </a:xfrm>
            <a:custGeom>
              <a:avLst/>
              <a:gdLst/>
              <a:ahLst/>
              <a:cxnLst/>
              <a:rect l="l" t="t" r="r" b="b"/>
              <a:pathLst>
                <a:path w="506" h="283" extrusionOk="0">
                  <a:moveTo>
                    <a:pt x="188" y="0"/>
                  </a:moveTo>
                  <a:cubicBezTo>
                    <a:pt x="172" y="0"/>
                    <a:pt x="157" y="5"/>
                    <a:pt x="147" y="15"/>
                  </a:cubicBezTo>
                  <a:lnTo>
                    <a:pt x="21" y="81"/>
                  </a:lnTo>
                  <a:cubicBezTo>
                    <a:pt x="1" y="101"/>
                    <a:pt x="1" y="121"/>
                    <a:pt x="21" y="141"/>
                  </a:cubicBezTo>
                  <a:lnTo>
                    <a:pt x="253" y="267"/>
                  </a:lnTo>
                  <a:cubicBezTo>
                    <a:pt x="273" y="278"/>
                    <a:pt x="293" y="283"/>
                    <a:pt x="311" y="283"/>
                  </a:cubicBezTo>
                  <a:cubicBezTo>
                    <a:pt x="330" y="283"/>
                    <a:pt x="346" y="278"/>
                    <a:pt x="359" y="267"/>
                  </a:cubicBezTo>
                  <a:lnTo>
                    <a:pt x="485" y="207"/>
                  </a:lnTo>
                  <a:cubicBezTo>
                    <a:pt x="505" y="182"/>
                    <a:pt x="505" y="162"/>
                    <a:pt x="485" y="162"/>
                  </a:cubicBezTo>
                  <a:lnTo>
                    <a:pt x="233" y="15"/>
                  </a:lnTo>
                  <a:cubicBezTo>
                    <a:pt x="220" y="5"/>
                    <a:pt x="204" y="0"/>
                    <a:pt x="1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6697958" y="2553867"/>
              <a:ext cx="59933" cy="33585"/>
            </a:xfrm>
            <a:custGeom>
              <a:avLst/>
              <a:gdLst/>
              <a:ahLst/>
              <a:cxnLst/>
              <a:rect l="l" t="t" r="r" b="b"/>
              <a:pathLst>
                <a:path w="505" h="283" extrusionOk="0">
                  <a:moveTo>
                    <a:pt x="187" y="0"/>
                  </a:moveTo>
                  <a:cubicBezTo>
                    <a:pt x="172" y="0"/>
                    <a:pt x="156" y="5"/>
                    <a:pt x="146" y="15"/>
                  </a:cubicBezTo>
                  <a:lnTo>
                    <a:pt x="20" y="81"/>
                  </a:lnTo>
                  <a:cubicBezTo>
                    <a:pt x="0" y="101"/>
                    <a:pt x="0" y="121"/>
                    <a:pt x="20" y="141"/>
                  </a:cubicBezTo>
                  <a:lnTo>
                    <a:pt x="252" y="267"/>
                  </a:lnTo>
                  <a:cubicBezTo>
                    <a:pt x="262" y="278"/>
                    <a:pt x="278" y="283"/>
                    <a:pt x="295" y="283"/>
                  </a:cubicBezTo>
                  <a:cubicBezTo>
                    <a:pt x="313" y="283"/>
                    <a:pt x="333" y="278"/>
                    <a:pt x="353" y="267"/>
                  </a:cubicBezTo>
                  <a:lnTo>
                    <a:pt x="479" y="207"/>
                  </a:lnTo>
                  <a:cubicBezTo>
                    <a:pt x="505" y="187"/>
                    <a:pt x="505" y="162"/>
                    <a:pt x="479" y="141"/>
                  </a:cubicBezTo>
                  <a:lnTo>
                    <a:pt x="227" y="15"/>
                  </a:lnTo>
                  <a:cubicBezTo>
                    <a:pt x="217" y="5"/>
                    <a:pt x="202"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6647639" y="2526334"/>
              <a:ext cx="62307" cy="34060"/>
            </a:xfrm>
            <a:custGeom>
              <a:avLst/>
              <a:gdLst/>
              <a:ahLst/>
              <a:cxnLst/>
              <a:rect l="l" t="t" r="r" b="b"/>
              <a:pathLst>
                <a:path w="525" h="287" extrusionOk="0">
                  <a:moveTo>
                    <a:pt x="209" y="0"/>
                  </a:moveTo>
                  <a:cubicBezTo>
                    <a:pt x="191" y="0"/>
                    <a:pt x="169" y="5"/>
                    <a:pt x="147" y="15"/>
                  </a:cubicBezTo>
                  <a:lnTo>
                    <a:pt x="46" y="81"/>
                  </a:lnTo>
                  <a:cubicBezTo>
                    <a:pt x="0" y="101"/>
                    <a:pt x="0" y="121"/>
                    <a:pt x="46" y="141"/>
                  </a:cubicBezTo>
                  <a:lnTo>
                    <a:pt x="273" y="267"/>
                  </a:lnTo>
                  <a:cubicBezTo>
                    <a:pt x="285" y="280"/>
                    <a:pt x="302" y="286"/>
                    <a:pt x="320" y="286"/>
                  </a:cubicBezTo>
                  <a:cubicBezTo>
                    <a:pt x="338" y="286"/>
                    <a:pt x="358" y="280"/>
                    <a:pt x="379" y="267"/>
                  </a:cubicBezTo>
                  <a:lnTo>
                    <a:pt x="485" y="207"/>
                  </a:lnTo>
                  <a:cubicBezTo>
                    <a:pt x="525" y="187"/>
                    <a:pt x="525" y="167"/>
                    <a:pt x="485" y="141"/>
                  </a:cubicBezTo>
                  <a:lnTo>
                    <a:pt x="253" y="15"/>
                  </a:lnTo>
                  <a:cubicBezTo>
                    <a:pt x="242" y="5"/>
                    <a:pt x="227" y="0"/>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6600288" y="2498920"/>
              <a:ext cx="60052" cy="34060"/>
            </a:xfrm>
            <a:custGeom>
              <a:avLst/>
              <a:gdLst/>
              <a:ahLst/>
              <a:cxnLst/>
              <a:rect l="l" t="t" r="r" b="b"/>
              <a:pathLst>
                <a:path w="506" h="287" extrusionOk="0">
                  <a:moveTo>
                    <a:pt x="210" y="0"/>
                  </a:moveTo>
                  <a:cubicBezTo>
                    <a:pt x="191" y="0"/>
                    <a:pt x="170" y="7"/>
                    <a:pt x="147" y="19"/>
                  </a:cubicBezTo>
                  <a:lnTo>
                    <a:pt x="21" y="80"/>
                  </a:lnTo>
                  <a:cubicBezTo>
                    <a:pt x="1" y="100"/>
                    <a:pt x="1" y="120"/>
                    <a:pt x="21" y="145"/>
                  </a:cubicBezTo>
                  <a:lnTo>
                    <a:pt x="273" y="271"/>
                  </a:lnTo>
                  <a:cubicBezTo>
                    <a:pt x="283" y="281"/>
                    <a:pt x="300" y="287"/>
                    <a:pt x="316" y="287"/>
                  </a:cubicBezTo>
                  <a:cubicBezTo>
                    <a:pt x="332" y="287"/>
                    <a:pt x="349" y="281"/>
                    <a:pt x="359" y="271"/>
                  </a:cubicBezTo>
                  <a:lnTo>
                    <a:pt x="485" y="206"/>
                  </a:lnTo>
                  <a:cubicBezTo>
                    <a:pt x="505" y="186"/>
                    <a:pt x="505" y="165"/>
                    <a:pt x="485" y="145"/>
                  </a:cubicBezTo>
                  <a:lnTo>
                    <a:pt x="253" y="19"/>
                  </a:lnTo>
                  <a:cubicBezTo>
                    <a:pt x="243" y="7"/>
                    <a:pt x="228" y="0"/>
                    <a:pt x="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6553054" y="2471862"/>
              <a:ext cx="59933" cy="33585"/>
            </a:xfrm>
            <a:custGeom>
              <a:avLst/>
              <a:gdLst/>
              <a:ahLst/>
              <a:cxnLst/>
              <a:rect l="l" t="t" r="r" b="b"/>
              <a:pathLst>
                <a:path w="505" h="283" extrusionOk="0">
                  <a:moveTo>
                    <a:pt x="192" y="0"/>
                  </a:moveTo>
                  <a:cubicBezTo>
                    <a:pt x="173" y="0"/>
                    <a:pt x="157" y="5"/>
                    <a:pt x="147" y="15"/>
                  </a:cubicBezTo>
                  <a:lnTo>
                    <a:pt x="20" y="76"/>
                  </a:lnTo>
                  <a:cubicBezTo>
                    <a:pt x="0" y="96"/>
                    <a:pt x="0" y="121"/>
                    <a:pt x="20" y="141"/>
                  </a:cubicBezTo>
                  <a:lnTo>
                    <a:pt x="273" y="267"/>
                  </a:lnTo>
                  <a:cubicBezTo>
                    <a:pt x="283" y="277"/>
                    <a:pt x="299" y="282"/>
                    <a:pt x="316" y="282"/>
                  </a:cubicBezTo>
                  <a:cubicBezTo>
                    <a:pt x="332" y="282"/>
                    <a:pt x="348" y="277"/>
                    <a:pt x="358" y="267"/>
                  </a:cubicBezTo>
                  <a:lnTo>
                    <a:pt x="485" y="202"/>
                  </a:lnTo>
                  <a:cubicBezTo>
                    <a:pt x="505" y="182"/>
                    <a:pt x="505" y="161"/>
                    <a:pt x="485" y="141"/>
                  </a:cubicBezTo>
                  <a:lnTo>
                    <a:pt x="253" y="15"/>
                  </a:lnTo>
                  <a:cubicBezTo>
                    <a:pt x="232" y="5"/>
                    <a:pt x="211"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a:off x="6505703" y="2444210"/>
              <a:ext cx="60052" cy="33704"/>
            </a:xfrm>
            <a:custGeom>
              <a:avLst/>
              <a:gdLst/>
              <a:ahLst/>
              <a:cxnLst/>
              <a:rect l="l" t="t" r="r" b="b"/>
              <a:pathLst>
                <a:path w="506" h="284" extrusionOk="0">
                  <a:moveTo>
                    <a:pt x="188" y="1"/>
                  </a:moveTo>
                  <a:cubicBezTo>
                    <a:pt x="172" y="1"/>
                    <a:pt x="157" y="6"/>
                    <a:pt x="147" y="16"/>
                  </a:cubicBezTo>
                  <a:lnTo>
                    <a:pt x="21" y="77"/>
                  </a:lnTo>
                  <a:cubicBezTo>
                    <a:pt x="1" y="102"/>
                    <a:pt x="1" y="122"/>
                    <a:pt x="21" y="142"/>
                  </a:cubicBezTo>
                  <a:lnTo>
                    <a:pt x="273" y="268"/>
                  </a:lnTo>
                  <a:cubicBezTo>
                    <a:pt x="283" y="278"/>
                    <a:pt x="298" y="283"/>
                    <a:pt x="314" y="283"/>
                  </a:cubicBezTo>
                  <a:cubicBezTo>
                    <a:pt x="330" y="283"/>
                    <a:pt x="346" y="278"/>
                    <a:pt x="359" y="268"/>
                  </a:cubicBezTo>
                  <a:lnTo>
                    <a:pt x="485" y="203"/>
                  </a:lnTo>
                  <a:cubicBezTo>
                    <a:pt x="505" y="183"/>
                    <a:pt x="505" y="162"/>
                    <a:pt x="485" y="142"/>
                  </a:cubicBezTo>
                  <a:lnTo>
                    <a:pt x="233" y="16"/>
                  </a:lnTo>
                  <a:cubicBezTo>
                    <a:pt x="220" y="6"/>
                    <a:pt x="204" y="1"/>
                    <a:pt x="1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6433310" y="2401724"/>
              <a:ext cx="82127" cy="46877"/>
            </a:xfrm>
            <a:custGeom>
              <a:avLst/>
              <a:gdLst/>
              <a:ahLst/>
              <a:cxnLst/>
              <a:rect l="l" t="t" r="r" b="b"/>
              <a:pathLst>
                <a:path w="692" h="395" extrusionOk="0">
                  <a:moveTo>
                    <a:pt x="190" y="1"/>
                  </a:moveTo>
                  <a:cubicBezTo>
                    <a:pt x="173" y="1"/>
                    <a:pt x="157" y="6"/>
                    <a:pt x="147" y="16"/>
                  </a:cubicBezTo>
                  <a:lnTo>
                    <a:pt x="21" y="82"/>
                  </a:lnTo>
                  <a:cubicBezTo>
                    <a:pt x="0" y="102"/>
                    <a:pt x="0" y="122"/>
                    <a:pt x="21" y="142"/>
                  </a:cubicBezTo>
                  <a:lnTo>
                    <a:pt x="464" y="394"/>
                  </a:lnTo>
                  <a:lnTo>
                    <a:pt x="545" y="394"/>
                  </a:lnTo>
                  <a:lnTo>
                    <a:pt x="671" y="309"/>
                  </a:lnTo>
                  <a:cubicBezTo>
                    <a:pt x="691" y="309"/>
                    <a:pt x="691" y="288"/>
                    <a:pt x="671" y="268"/>
                  </a:cubicBezTo>
                  <a:lnTo>
                    <a:pt x="232" y="16"/>
                  </a:lnTo>
                  <a:cubicBezTo>
                    <a:pt x="222" y="6"/>
                    <a:pt x="206"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a:off x="6849982" y="2602880"/>
              <a:ext cx="59933" cy="34890"/>
            </a:xfrm>
            <a:custGeom>
              <a:avLst/>
              <a:gdLst/>
              <a:ahLst/>
              <a:cxnLst/>
              <a:rect l="l" t="t" r="r" b="b"/>
              <a:pathLst>
                <a:path w="505" h="294" extrusionOk="0">
                  <a:moveTo>
                    <a:pt x="147" y="1"/>
                  </a:moveTo>
                  <a:lnTo>
                    <a:pt x="21" y="86"/>
                  </a:lnTo>
                  <a:cubicBezTo>
                    <a:pt x="0" y="107"/>
                    <a:pt x="0" y="127"/>
                    <a:pt x="21" y="127"/>
                  </a:cubicBezTo>
                  <a:lnTo>
                    <a:pt x="253" y="278"/>
                  </a:lnTo>
                  <a:cubicBezTo>
                    <a:pt x="273" y="288"/>
                    <a:pt x="293" y="293"/>
                    <a:pt x="311" y="293"/>
                  </a:cubicBezTo>
                  <a:cubicBezTo>
                    <a:pt x="330" y="293"/>
                    <a:pt x="346" y="288"/>
                    <a:pt x="359" y="278"/>
                  </a:cubicBezTo>
                  <a:lnTo>
                    <a:pt x="485" y="213"/>
                  </a:lnTo>
                  <a:cubicBezTo>
                    <a:pt x="505" y="192"/>
                    <a:pt x="505" y="172"/>
                    <a:pt x="485" y="152"/>
                  </a:cubicBezTo>
                  <a:lnTo>
                    <a:pt x="2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a:off x="6799663" y="2575940"/>
              <a:ext cx="63019" cy="34297"/>
            </a:xfrm>
            <a:custGeom>
              <a:avLst/>
              <a:gdLst/>
              <a:ahLst/>
              <a:cxnLst/>
              <a:rect l="l" t="t" r="r" b="b"/>
              <a:pathLst>
                <a:path w="531" h="289" extrusionOk="0">
                  <a:moveTo>
                    <a:pt x="172" y="1"/>
                  </a:moveTo>
                  <a:lnTo>
                    <a:pt x="46" y="81"/>
                  </a:lnTo>
                  <a:cubicBezTo>
                    <a:pt x="1" y="81"/>
                    <a:pt x="1" y="127"/>
                    <a:pt x="46" y="127"/>
                  </a:cubicBezTo>
                  <a:lnTo>
                    <a:pt x="278" y="273"/>
                  </a:lnTo>
                  <a:cubicBezTo>
                    <a:pt x="288" y="283"/>
                    <a:pt x="303" y="288"/>
                    <a:pt x="321" y="288"/>
                  </a:cubicBezTo>
                  <a:cubicBezTo>
                    <a:pt x="339" y="288"/>
                    <a:pt x="359" y="283"/>
                    <a:pt x="379" y="273"/>
                  </a:cubicBezTo>
                  <a:lnTo>
                    <a:pt x="485" y="208"/>
                  </a:lnTo>
                  <a:cubicBezTo>
                    <a:pt x="530" y="187"/>
                    <a:pt x="530" y="167"/>
                    <a:pt x="485" y="147"/>
                  </a:cubicBezTo>
                  <a:lnTo>
                    <a:pt x="2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a:off x="6752430" y="2548408"/>
              <a:ext cx="62307" cy="34297"/>
            </a:xfrm>
            <a:custGeom>
              <a:avLst/>
              <a:gdLst/>
              <a:ahLst/>
              <a:cxnLst/>
              <a:rect l="l" t="t" r="r" b="b"/>
              <a:pathLst>
                <a:path w="525" h="289" extrusionOk="0">
                  <a:moveTo>
                    <a:pt x="146" y="1"/>
                  </a:moveTo>
                  <a:lnTo>
                    <a:pt x="46" y="81"/>
                  </a:lnTo>
                  <a:cubicBezTo>
                    <a:pt x="0" y="81"/>
                    <a:pt x="0" y="127"/>
                    <a:pt x="46" y="127"/>
                  </a:cubicBezTo>
                  <a:lnTo>
                    <a:pt x="273" y="273"/>
                  </a:lnTo>
                  <a:cubicBezTo>
                    <a:pt x="285" y="283"/>
                    <a:pt x="302" y="288"/>
                    <a:pt x="317" y="288"/>
                  </a:cubicBezTo>
                  <a:cubicBezTo>
                    <a:pt x="333" y="288"/>
                    <a:pt x="348" y="283"/>
                    <a:pt x="358" y="273"/>
                  </a:cubicBezTo>
                  <a:lnTo>
                    <a:pt x="484" y="187"/>
                  </a:lnTo>
                  <a:cubicBezTo>
                    <a:pt x="525" y="187"/>
                    <a:pt x="525" y="167"/>
                    <a:pt x="484" y="147"/>
                  </a:cubicBezTo>
                  <a:lnTo>
                    <a:pt x="2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a:off x="6705079" y="2519095"/>
              <a:ext cx="60052" cy="34297"/>
            </a:xfrm>
            <a:custGeom>
              <a:avLst/>
              <a:gdLst/>
              <a:ahLst/>
              <a:cxnLst/>
              <a:rect l="l" t="t" r="r" b="b"/>
              <a:pathLst>
                <a:path w="506" h="289" extrusionOk="0">
                  <a:moveTo>
                    <a:pt x="192" y="1"/>
                  </a:moveTo>
                  <a:cubicBezTo>
                    <a:pt x="173" y="1"/>
                    <a:pt x="157" y="6"/>
                    <a:pt x="147" y="16"/>
                  </a:cubicBezTo>
                  <a:lnTo>
                    <a:pt x="21" y="101"/>
                  </a:lnTo>
                  <a:cubicBezTo>
                    <a:pt x="1" y="101"/>
                    <a:pt x="1" y="122"/>
                    <a:pt x="21" y="142"/>
                  </a:cubicBezTo>
                  <a:lnTo>
                    <a:pt x="273" y="288"/>
                  </a:lnTo>
                  <a:lnTo>
                    <a:pt x="359" y="288"/>
                  </a:lnTo>
                  <a:lnTo>
                    <a:pt x="485" y="202"/>
                  </a:lnTo>
                  <a:cubicBezTo>
                    <a:pt x="505" y="202"/>
                    <a:pt x="505" y="182"/>
                    <a:pt x="485" y="162"/>
                  </a:cubicBezTo>
                  <a:lnTo>
                    <a:pt x="253" y="16"/>
                  </a:lnTo>
                  <a:cubicBezTo>
                    <a:pt x="233" y="6"/>
                    <a:pt x="211"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6657845" y="2491562"/>
              <a:ext cx="59933" cy="34178"/>
            </a:xfrm>
            <a:custGeom>
              <a:avLst/>
              <a:gdLst/>
              <a:ahLst/>
              <a:cxnLst/>
              <a:rect l="l" t="t" r="r" b="b"/>
              <a:pathLst>
                <a:path w="505" h="288" extrusionOk="0">
                  <a:moveTo>
                    <a:pt x="189" y="0"/>
                  </a:moveTo>
                  <a:cubicBezTo>
                    <a:pt x="173" y="0"/>
                    <a:pt x="156" y="6"/>
                    <a:pt x="146" y="16"/>
                  </a:cubicBezTo>
                  <a:lnTo>
                    <a:pt x="20" y="81"/>
                  </a:lnTo>
                  <a:cubicBezTo>
                    <a:pt x="0" y="101"/>
                    <a:pt x="0" y="122"/>
                    <a:pt x="20" y="142"/>
                  </a:cubicBezTo>
                  <a:lnTo>
                    <a:pt x="272" y="288"/>
                  </a:lnTo>
                  <a:lnTo>
                    <a:pt x="358" y="288"/>
                  </a:lnTo>
                  <a:lnTo>
                    <a:pt x="484" y="207"/>
                  </a:lnTo>
                  <a:cubicBezTo>
                    <a:pt x="505" y="207"/>
                    <a:pt x="505" y="162"/>
                    <a:pt x="484" y="162"/>
                  </a:cubicBezTo>
                  <a:lnTo>
                    <a:pt x="232" y="16"/>
                  </a:lnTo>
                  <a:cubicBezTo>
                    <a:pt x="222" y="6"/>
                    <a:pt x="206"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p:nvPr/>
          </p:nvSpPr>
          <p:spPr>
            <a:xfrm>
              <a:off x="6610494" y="2464029"/>
              <a:ext cx="60052" cy="34178"/>
            </a:xfrm>
            <a:custGeom>
              <a:avLst/>
              <a:gdLst/>
              <a:ahLst/>
              <a:cxnLst/>
              <a:rect l="l" t="t" r="r" b="b"/>
              <a:pathLst>
                <a:path w="506" h="288" extrusionOk="0">
                  <a:moveTo>
                    <a:pt x="188" y="0"/>
                  </a:moveTo>
                  <a:cubicBezTo>
                    <a:pt x="172" y="0"/>
                    <a:pt x="157" y="5"/>
                    <a:pt x="147" y="16"/>
                  </a:cubicBezTo>
                  <a:lnTo>
                    <a:pt x="21" y="81"/>
                  </a:lnTo>
                  <a:cubicBezTo>
                    <a:pt x="1" y="101"/>
                    <a:pt x="1" y="121"/>
                    <a:pt x="21" y="142"/>
                  </a:cubicBezTo>
                  <a:lnTo>
                    <a:pt x="253" y="288"/>
                  </a:lnTo>
                  <a:lnTo>
                    <a:pt x="359" y="288"/>
                  </a:lnTo>
                  <a:lnTo>
                    <a:pt x="485" y="207"/>
                  </a:lnTo>
                  <a:cubicBezTo>
                    <a:pt x="505" y="207"/>
                    <a:pt x="505" y="162"/>
                    <a:pt x="485" y="162"/>
                  </a:cubicBezTo>
                  <a:lnTo>
                    <a:pt x="233" y="16"/>
                  </a:lnTo>
                  <a:cubicBezTo>
                    <a:pt x="220" y="5"/>
                    <a:pt x="204" y="0"/>
                    <a:pt x="1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6563261" y="2436496"/>
              <a:ext cx="59933" cy="34772"/>
            </a:xfrm>
            <a:custGeom>
              <a:avLst/>
              <a:gdLst/>
              <a:ahLst/>
              <a:cxnLst/>
              <a:rect l="l" t="t" r="r" b="b"/>
              <a:pathLst>
                <a:path w="505" h="293" extrusionOk="0">
                  <a:moveTo>
                    <a:pt x="187" y="0"/>
                  </a:moveTo>
                  <a:cubicBezTo>
                    <a:pt x="172" y="0"/>
                    <a:pt x="156" y="5"/>
                    <a:pt x="146" y="16"/>
                  </a:cubicBezTo>
                  <a:lnTo>
                    <a:pt x="20" y="81"/>
                  </a:lnTo>
                  <a:cubicBezTo>
                    <a:pt x="0" y="101"/>
                    <a:pt x="0" y="121"/>
                    <a:pt x="20" y="142"/>
                  </a:cubicBezTo>
                  <a:lnTo>
                    <a:pt x="252" y="293"/>
                  </a:lnTo>
                  <a:lnTo>
                    <a:pt x="353" y="293"/>
                  </a:lnTo>
                  <a:lnTo>
                    <a:pt x="479" y="207"/>
                  </a:lnTo>
                  <a:cubicBezTo>
                    <a:pt x="504" y="187"/>
                    <a:pt x="504" y="167"/>
                    <a:pt x="479" y="167"/>
                  </a:cubicBezTo>
                  <a:lnTo>
                    <a:pt x="227" y="16"/>
                  </a:lnTo>
                  <a:cubicBezTo>
                    <a:pt x="217" y="5"/>
                    <a:pt x="202"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a:off x="6465590" y="2382024"/>
              <a:ext cx="107287" cy="61118"/>
            </a:xfrm>
            <a:custGeom>
              <a:avLst/>
              <a:gdLst/>
              <a:ahLst/>
              <a:cxnLst/>
              <a:rect l="l" t="t" r="r" b="b"/>
              <a:pathLst>
                <a:path w="904" h="515" extrusionOk="0">
                  <a:moveTo>
                    <a:pt x="210" y="0"/>
                  </a:moveTo>
                  <a:cubicBezTo>
                    <a:pt x="191" y="0"/>
                    <a:pt x="170" y="5"/>
                    <a:pt x="147" y="15"/>
                  </a:cubicBezTo>
                  <a:lnTo>
                    <a:pt x="21" y="76"/>
                  </a:lnTo>
                  <a:cubicBezTo>
                    <a:pt x="1" y="96"/>
                    <a:pt x="1" y="121"/>
                    <a:pt x="21" y="142"/>
                  </a:cubicBezTo>
                  <a:lnTo>
                    <a:pt x="672" y="500"/>
                  </a:lnTo>
                  <a:cubicBezTo>
                    <a:pt x="684" y="510"/>
                    <a:pt x="701" y="515"/>
                    <a:pt x="716" y="515"/>
                  </a:cubicBezTo>
                  <a:cubicBezTo>
                    <a:pt x="732" y="515"/>
                    <a:pt x="747" y="510"/>
                    <a:pt x="757" y="500"/>
                  </a:cubicBezTo>
                  <a:lnTo>
                    <a:pt x="884" y="434"/>
                  </a:lnTo>
                  <a:cubicBezTo>
                    <a:pt x="904" y="414"/>
                    <a:pt x="904" y="394"/>
                    <a:pt x="884" y="374"/>
                  </a:cubicBezTo>
                  <a:lnTo>
                    <a:pt x="253" y="15"/>
                  </a:lnTo>
                  <a:cubicBezTo>
                    <a:pt x="243" y="5"/>
                    <a:pt x="228" y="0"/>
                    <a:pt x="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a:off x="6779963" y="2641212"/>
              <a:ext cx="62307" cy="34297"/>
            </a:xfrm>
            <a:custGeom>
              <a:avLst/>
              <a:gdLst/>
              <a:ahLst/>
              <a:cxnLst/>
              <a:rect l="l" t="t" r="r" b="b"/>
              <a:pathLst>
                <a:path w="525" h="289" extrusionOk="0">
                  <a:moveTo>
                    <a:pt x="211" y="1"/>
                  </a:moveTo>
                  <a:cubicBezTo>
                    <a:pt x="196" y="1"/>
                    <a:pt x="179" y="6"/>
                    <a:pt x="167" y="16"/>
                  </a:cubicBezTo>
                  <a:lnTo>
                    <a:pt x="41" y="81"/>
                  </a:lnTo>
                  <a:cubicBezTo>
                    <a:pt x="0" y="101"/>
                    <a:pt x="0" y="122"/>
                    <a:pt x="41" y="142"/>
                  </a:cubicBezTo>
                  <a:lnTo>
                    <a:pt x="273" y="288"/>
                  </a:lnTo>
                  <a:lnTo>
                    <a:pt x="378" y="288"/>
                  </a:lnTo>
                  <a:lnTo>
                    <a:pt x="484" y="207"/>
                  </a:lnTo>
                  <a:cubicBezTo>
                    <a:pt x="525" y="207"/>
                    <a:pt x="525" y="162"/>
                    <a:pt x="484" y="162"/>
                  </a:cubicBezTo>
                  <a:lnTo>
                    <a:pt x="252" y="16"/>
                  </a:lnTo>
                  <a:cubicBezTo>
                    <a:pt x="242" y="6"/>
                    <a:pt x="227" y="1"/>
                    <a:pt x="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a:off x="6732611" y="2613679"/>
              <a:ext cx="62426" cy="34297"/>
            </a:xfrm>
            <a:custGeom>
              <a:avLst/>
              <a:gdLst/>
              <a:ahLst/>
              <a:cxnLst/>
              <a:rect l="l" t="t" r="r" b="b"/>
              <a:pathLst>
                <a:path w="526" h="289" extrusionOk="0">
                  <a:moveTo>
                    <a:pt x="207" y="1"/>
                  </a:moveTo>
                  <a:cubicBezTo>
                    <a:pt x="189" y="1"/>
                    <a:pt x="167" y="6"/>
                    <a:pt x="147" y="16"/>
                  </a:cubicBezTo>
                  <a:lnTo>
                    <a:pt x="41" y="81"/>
                  </a:lnTo>
                  <a:cubicBezTo>
                    <a:pt x="1" y="101"/>
                    <a:pt x="1" y="122"/>
                    <a:pt x="41" y="142"/>
                  </a:cubicBezTo>
                  <a:lnTo>
                    <a:pt x="273" y="288"/>
                  </a:lnTo>
                  <a:lnTo>
                    <a:pt x="359" y="288"/>
                  </a:lnTo>
                  <a:lnTo>
                    <a:pt x="485" y="207"/>
                  </a:lnTo>
                  <a:cubicBezTo>
                    <a:pt x="525" y="207"/>
                    <a:pt x="525" y="162"/>
                    <a:pt x="485" y="162"/>
                  </a:cubicBezTo>
                  <a:lnTo>
                    <a:pt x="253" y="16"/>
                  </a:lnTo>
                  <a:cubicBezTo>
                    <a:pt x="243" y="6"/>
                    <a:pt x="226" y="1"/>
                    <a:pt x="2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p:nvPr/>
          </p:nvSpPr>
          <p:spPr>
            <a:xfrm>
              <a:off x="6542848" y="2504141"/>
              <a:ext cx="202468" cy="116895"/>
            </a:xfrm>
            <a:custGeom>
              <a:avLst/>
              <a:gdLst/>
              <a:ahLst/>
              <a:cxnLst/>
              <a:rect l="l" t="t" r="r" b="b"/>
              <a:pathLst>
                <a:path w="1706" h="985" extrusionOk="0">
                  <a:moveTo>
                    <a:pt x="192" y="0"/>
                  </a:moveTo>
                  <a:cubicBezTo>
                    <a:pt x="176" y="0"/>
                    <a:pt x="159" y="5"/>
                    <a:pt x="147" y="16"/>
                  </a:cubicBezTo>
                  <a:lnTo>
                    <a:pt x="21" y="76"/>
                  </a:lnTo>
                  <a:cubicBezTo>
                    <a:pt x="1" y="101"/>
                    <a:pt x="1" y="121"/>
                    <a:pt x="21" y="142"/>
                  </a:cubicBezTo>
                  <a:lnTo>
                    <a:pt x="1474" y="984"/>
                  </a:lnTo>
                  <a:lnTo>
                    <a:pt x="1559" y="984"/>
                  </a:lnTo>
                  <a:lnTo>
                    <a:pt x="1685" y="898"/>
                  </a:lnTo>
                  <a:cubicBezTo>
                    <a:pt x="1706" y="878"/>
                    <a:pt x="1706" y="858"/>
                    <a:pt x="1685" y="858"/>
                  </a:cubicBezTo>
                  <a:lnTo>
                    <a:pt x="233" y="16"/>
                  </a:lnTo>
                  <a:cubicBezTo>
                    <a:pt x="222" y="5"/>
                    <a:pt x="207"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a:off x="6493123" y="2476609"/>
              <a:ext cx="62426" cy="33585"/>
            </a:xfrm>
            <a:custGeom>
              <a:avLst/>
              <a:gdLst/>
              <a:ahLst/>
              <a:cxnLst/>
              <a:rect l="l" t="t" r="r" b="b"/>
              <a:pathLst>
                <a:path w="526" h="283" extrusionOk="0">
                  <a:moveTo>
                    <a:pt x="208" y="0"/>
                  </a:moveTo>
                  <a:cubicBezTo>
                    <a:pt x="189" y="0"/>
                    <a:pt x="167" y="5"/>
                    <a:pt x="147" y="15"/>
                  </a:cubicBezTo>
                  <a:lnTo>
                    <a:pt x="41" y="81"/>
                  </a:lnTo>
                  <a:cubicBezTo>
                    <a:pt x="1" y="101"/>
                    <a:pt x="1" y="121"/>
                    <a:pt x="41" y="142"/>
                  </a:cubicBezTo>
                  <a:lnTo>
                    <a:pt x="273" y="268"/>
                  </a:lnTo>
                  <a:cubicBezTo>
                    <a:pt x="283" y="278"/>
                    <a:pt x="300" y="283"/>
                    <a:pt x="319" y="283"/>
                  </a:cubicBezTo>
                  <a:cubicBezTo>
                    <a:pt x="338" y="283"/>
                    <a:pt x="359" y="278"/>
                    <a:pt x="379" y="268"/>
                  </a:cubicBezTo>
                  <a:lnTo>
                    <a:pt x="485" y="207"/>
                  </a:lnTo>
                  <a:cubicBezTo>
                    <a:pt x="525" y="182"/>
                    <a:pt x="525" y="162"/>
                    <a:pt x="485" y="142"/>
                  </a:cubicBezTo>
                  <a:lnTo>
                    <a:pt x="253" y="15"/>
                  </a:lnTo>
                  <a:cubicBezTo>
                    <a:pt x="243" y="5"/>
                    <a:pt x="227" y="0"/>
                    <a:pt x="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a:off x="6445890" y="2449076"/>
              <a:ext cx="59933" cy="33585"/>
            </a:xfrm>
            <a:custGeom>
              <a:avLst/>
              <a:gdLst/>
              <a:ahLst/>
              <a:cxnLst/>
              <a:rect l="l" t="t" r="r" b="b"/>
              <a:pathLst>
                <a:path w="505" h="283" extrusionOk="0">
                  <a:moveTo>
                    <a:pt x="207" y="0"/>
                  </a:moveTo>
                  <a:cubicBezTo>
                    <a:pt x="188" y="0"/>
                    <a:pt x="167" y="5"/>
                    <a:pt x="147" y="15"/>
                  </a:cubicBezTo>
                  <a:lnTo>
                    <a:pt x="21" y="81"/>
                  </a:lnTo>
                  <a:cubicBezTo>
                    <a:pt x="0" y="101"/>
                    <a:pt x="0" y="121"/>
                    <a:pt x="21" y="142"/>
                  </a:cubicBezTo>
                  <a:lnTo>
                    <a:pt x="273" y="268"/>
                  </a:lnTo>
                  <a:cubicBezTo>
                    <a:pt x="283" y="278"/>
                    <a:pt x="298" y="283"/>
                    <a:pt x="314" y="283"/>
                  </a:cubicBezTo>
                  <a:cubicBezTo>
                    <a:pt x="329" y="283"/>
                    <a:pt x="346" y="278"/>
                    <a:pt x="358" y="268"/>
                  </a:cubicBezTo>
                  <a:lnTo>
                    <a:pt x="485" y="207"/>
                  </a:lnTo>
                  <a:cubicBezTo>
                    <a:pt x="505" y="187"/>
                    <a:pt x="505" y="162"/>
                    <a:pt x="485" y="142"/>
                  </a:cubicBezTo>
                  <a:lnTo>
                    <a:pt x="253" y="15"/>
                  </a:lnTo>
                  <a:cubicBezTo>
                    <a:pt x="242" y="5"/>
                    <a:pt x="226" y="0"/>
                    <a:pt x="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5"/>
            <p:cNvSpPr/>
            <p:nvPr/>
          </p:nvSpPr>
          <p:spPr>
            <a:xfrm>
              <a:off x="6398538" y="2421543"/>
              <a:ext cx="60052" cy="34060"/>
            </a:xfrm>
            <a:custGeom>
              <a:avLst/>
              <a:gdLst/>
              <a:ahLst/>
              <a:cxnLst/>
              <a:rect l="l" t="t" r="r" b="b"/>
              <a:pathLst>
                <a:path w="506" h="287" extrusionOk="0">
                  <a:moveTo>
                    <a:pt x="191" y="0"/>
                  </a:moveTo>
                  <a:cubicBezTo>
                    <a:pt x="172" y="0"/>
                    <a:pt x="157" y="5"/>
                    <a:pt x="147" y="15"/>
                  </a:cubicBezTo>
                  <a:lnTo>
                    <a:pt x="21" y="81"/>
                  </a:lnTo>
                  <a:cubicBezTo>
                    <a:pt x="1" y="101"/>
                    <a:pt x="1" y="121"/>
                    <a:pt x="21" y="121"/>
                  </a:cubicBezTo>
                  <a:lnTo>
                    <a:pt x="273" y="268"/>
                  </a:lnTo>
                  <a:cubicBezTo>
                    <a:pt x="283" y="280"/>
                    <a:pt x="298" y="287"/>
                    <a:pt x="314" y="287"/>
                  </a:cubicBezTo>
                  <a:cubicBezTo>
                    <a:pt x="329" y="287"/>
                    <a:pt x="344" y="280"/>
                    <a:pt x="354" y="268"/>
                  </a:cubicBezTo>
                  <a:lnTo>
                    <a:pt x="480" y="207"/>
                  </a:lnTo>
                  <a:cubicBezTo>
                    <a:pt x="505" y="187"/>
                    <a:pt x="505" y="167"/>
                    <a:pt x="480" y="142"/>
                  </a:cubicBezTo>
                  <a:lnTo>
                    <a:pt x="253" y="15"/>
                  </a:lnTo>
                  <a:cubicBezTo>
                    <a:pt x="230" y="5"/>
                    <a:pt x="209"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5"/>
            <p:cNvSpPr/>
            <p:nvPr/>
          </p:nvSpPr>
          <p:spPr>
            <a:xfrm>
              <a:off x="6884635" y="2662811"/>
              <a:ext cx="32518" cy="25278"/>
            </a:xfrm>
            <a:custGeom>
              <a:avLst/>
              <a:gdLst/>
              <a:ahLst/>
              <a:cxnLst/>
              <a:rect l="l" t="t" r="r" b="b"/>
              <a:pathLst>
                <a:path w="274" h="213" extrusionOk="0">
                  <a:moveTo>
                    <a:pt x="253" y="0"/>
                  </a:moveTo>
                  <a:lnTo>
                    <a:pt x="21" y="126"/>
                  </a:lnTo>
                  <a:cubicBezTo>
                    <a:pt x="1" y="152"/>
                    <a:pt x="1" y="152"/>
                    <a:pt x="1" y="172"/>
                  </a:cubicBezTo>
                  <a:lnTo>
                    <a:pt x="1" y="212"/>
                  </a:lnTo>
                  <a:lnTo>
                    <a:pt x="21" y="212"/>
                  </a:lnTo>
                  <a:lnTo>
                    <a:pt x="253" y="86"/>
                  </a:lnTo>
                  <a:cubicBezTo>
                    <a:pt x="273" y="66"/>
                    <a:pt x="273" y="66"/>
                    <a:pt x="273" y="46"/>
                  </a:cubicBezTo>
                  <a:lnTo>
                    <a:pt x="273"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5"/>
            <p:cNvSpPr/>
            <p:nvPr/>
          </p:nvSpPr>
          <p:spPr>
            <a:xfrm>
              <a:off x="6927240" y="2638245"/>
              <a:ext cx="32400" cy="25990"/>
            </a:xfrm>
            <a:custGeom>
              <a:avLst/>
              <a:gdLst/>
              <a:ahLst/>
              <a:cxnLst/>
              <a:rect l="l" t="t" r="r" b="b"/>
              <a:pathLst>
                <a:path w="273" h="219" extrusionOk="0">
                  <a:moveTo>
                    <a:pt x="252" y="0"/>
                  </a:moveTo>
                  <a:lnTo>
                    <a:pt x="20" y="147"/>
                  </a:lnTo>
                  <a:cubicBezTo>
                    <a:pt x="0" y="147"/>
                    <a:pt x="0" y="147"/>
                    <a:pt x="0" y="167"/>
                  </a:cubicBezTo>
                  <a:lnTo>
                    <a:pt x="0" y="207"/>
                  </a:lnTo>
                  <a:cubicBezTo>
                    <a:pt x="0" y="207"/>
                    <a:pt x="0" y="218"/>
                    <a:pt x="6" y="218"/>
                  </a:cubicBezTo>
                  <a:cubicBezTo>
                    <a:pt x="9" y="218"/>
                    <a:pt x="14" y="216"/>
                    <a:pt x="20" y="207"/>
                  </a:cubicBezTo>
                  <a:lnTo>
                    <a:pt x="252" y="81"/>
                  </a:lnTo>
                  <a:cubicBezTo>
                    <a:pt x="272" y="81"/>
                    <a:pt x="272" y="61"/>
                    <a:pt x="272" y="61"/>
                  </a:cubicBezTo>
                  <a:lnTo>
                    <a:pt x="272" y="21"/>
                  </a:lnTo>
                  <a:cubicBezTo>
                    <a:pt x="272" y="0"/>
                    <a:pt x="272" y="0"/>
                    <a:pt x="252"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5"/>
            <p:cNvSpPr/>
            <p:nvPr/>
          </p:nvSpPr>
          <p:spPr>
            <a:xfrm rot="10800000">
              <a:off x="6572755" y="1286663"/>
              <a:ext cx="451577" cy="1291184"/>
            </a:xfrm>
            <a:custGeom>
              <a:avLst/>
              <a:gdLst/>
              <a:ahLst/>
              <a:cxnLst/>
              <a:rect l="l" t="t" r="r" b="b"/>
              <a:pathLst>
                <a:path w="3805" h="10880" extrusionOk="0">
                  <a:moveTo>
                    <a:pt x="78" y="0"/>
                  </a:moveTo>
                  <a:cubicBezTo>
                    <a:pt x="35" y="0"/>
                    <a:pt x="1" y="40"/>
                    <a:pt x="1" y="99"/>
                  </a:cubicBezTo>
                  <a:lnTo>
                    <a:pt x="1" y="2581"/>
                  </a:lnTo>
                  <a:lnTo>
                    <a:pt x="1" y="2748"/>
                  </a:lnTo>
                  <a:lnTo>
                    <a:pt x="1" y="8594"/>
                  </a:lnTo>
                  <a:cubicBezTo>
                    <a:pt x="1" y="8675"/>
                    <a:pt x="66" y="8781"/>
                    <a:pt x="127" y="8826"/>
                  </a:cubicBezTo>
                  <a:lnTo>
                    <a:pt x="3678" y="10864"/>
                  </a:lnTo>
                  <a:cubicBezTo>
                    <a:pt x="3696" y="10875"/>
                    <a:pt x="3713" y="10880"/>
                    <a:pt x="3728" y="10880"/>
                  </a:cubicBezTo>
                  <a:cubicBezTo>
                    <a:pt x="3772" y="10880"/>
                    <a:pt x="3804" y="10841"/>
                    <a:pt x="3804" y="10778"/>
                  </a:cubicBezTo>
                  <a:lnTo>
                    <a:pt x="3804" y="4937"/>
                  </a:lnTo>
                  <a:lnTo>
                    <a:pt x="3804" y="4765"/>
                  </a:lnTo>
                  <a:lnTo>
                    <a:pt x="3804" y="2288"/>
                  </a:lnTo>
                  <a:cubicBezTo>
                    <a:pt x="3804" y="2203"/>
                    <a:pt x="3744" y="2097"/>
                    <a:pt x="3678" y="2056"/>
                  </a:cubicBezTo>
                  <a:lnTo>
                    <a:pt x="127" y="18"/>
                  </a:lnTo>
                  <a:cubicBezTo>
                    <a:pt x="110" y="6"/>
                    <a:pt x="93" y="0"/>
                    <a:pt x="78" y="0"/>
                  </a:cubicBezTo>
                  <a:close/>
                </a:path>
              </a:pathLst>
            </a:custGeom>
            <a:gradFill>
              <a:gsLst>
                <a:gs pos="0">
                  <a:schemeClr val="accent5"/>
                </a:gs>
                <a:gs pos="35000">
                  <a:srgbClr val="FF248A">
                    <a:alpha val="36470"/>
                  </a:srgbClr>
                </a:gs>
                <a:gs pos="100000">
                  <a:srgbClr val="FF248A">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35"/>
          <p:cNvGrpSpPr/>
          <p:nvPr/>
        </p:nvGrpSpPr>
        <p:grpSpPr>
          <a:xfrm>
            <a:off x="4524910" y="1776863"/>
            <a:ext cx="1514120" cy="2130117"/>
            <a:chOff x="4524910" y="1776863"/>
            <a:chExt cx="1514120" cy="2130117"/>
          </a:xfrm>
        </p:grpSpPr>
        <p:sp>
          <p:nvSpPr>
            <p:cNvPr id="390" name="Google Shape;390;p35"/>
            <p:cNvSpPr/>
            <p:nvPr/>
          </p:nvSpPr>
          <p:spPr>
            <a:xfrm>
              <a:off x="5373236" y="2673640"/>
              <a:ext cx="413837" cy="1069974"/>
            </a:xfrm>
            <a:custGeom>
              <a:avLst/>
              <a:gdLst/>
              <a:ahLst/>
              <a:cxnLst/>
              <a:rect l="l" t="t" r="r" b="b"/>
              <a:pathLst>
                <a:path w="3487" h="9016" extrusionOk="0">
                  <a:moveTo>
                    <a:pt x="1" y="1"/>
                  </a:moveTo>
                  <a:lnTo>
                    <a:pt x="1" y="6977"/>
                  </a:lnTo>
                  <a:lnTo>
                    <a:pt x="3486" y="9015"/>
                  </a:lnTo>
                  <a:lnTo>
                    <a:pt x="3486" y="2018"/>
                  </a:lnTo>
                  <a:lnTo>
                    <a:pt x="1" y="1"/>
                  </a:lnTo>
                  <a:close/>
                </a:path>
              </a:pathLst>
            </a:custGeom>
            <a:gradFill>
              <a:gsLst>
                <a:gs pos="0">
                  <a:schemeClr val="accent4"/>
                </a:gs>
                <a:gs pos="50000">
                  <a:schemeClr val="accent3"/>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5"/>
            <p:cNvSpPr/>
            <p:nvPr/>
          </p:nvSpPr>
          <p:spPr>
            <a:xfrm>
              <a:off x="5373236" y="2705920"/>
              <a:ext cx="413837" cy="291703"/>
            </a:xfrm>
            <a:custGeom>
              <a:avLst/>
              <a:gdLst/>
              <a:ahLst/>
              <a:cxnLst/>
              <a:rect l="l" t="t" r="r" b="b"/>
              <a:pathLst>
                <a:path w="3487" h="2458" extrusionOk="0">
                  <a:moveTo>
                    <a:pt x="1" y="1"/>
                  </a:moveTo>
                  <a:lnTo>
                    <a:pt x="1" y="440"/>
                  </a:lnTo>
                  <a:lnTo>
                    <a:pt x="3486" y="2458"/>
                  </a:lnTo>
                  <a:lnTo>
                    <a:pt x="3486" y="2019"/>
                  </a:lnTo>
                  <a:lnTo>
                    <a:pt x="1"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5"/>
            <p:cNvSpPr/>
            <p:nvPr/>
          </p:nvSpPr>
          <p:spPr>
            <a:xfrm>
              <a:off x="5373236" y="2823290"/>
              <a:ext cx="413837" cy="291703"/>
            </a:xfrm>
            <a:custGeom>
              <a:avLst/>
              <a:gdLst/>
              <a:ahLst/>
              <a:cxnLst/>
              <a:rect l="l" t="t" r="r" b="b"/>
              <a:pathLst>
                <a:path w="3487" h="2458" extrusionOk="0">
                  <a:moveTo>
                    <a:pt x="1" y="1"/>
                  </a:moveTo>
                  <a:lnTo>
                    <a:pt x="1" y="440"/>
                  </a:lnTo>
                  <a:lnTo>
                    <a:pt x="3486" y="2457"/>
                  </a:lnTo>
                  <a:lnTo>
                    <a:pt x="3486" y="2018"/>
                  </a:lnTo>
                  <a:lnTo>
                    <a:pt x="1"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5"/>
            <p:cNvSpPr/>
            <p:nvPr/>
          </p:nvSpPr>
          <p:spPr>
            <a:xfrm>
              <a:off x="5373236" y="2940660"/>
              <a:ext cx="413837" cy="291703"/>
            </a:xfrm>
            <a:custGeom>
              <a:avLst/>
              <a:gdLst/>
              <a:ahLst/>
              <a:cxnLst/>
              <a:rect l="l" t="t" r="r" b="b"/>
              <a:pathLst>
                <a:path w="3487" h="2458" extrusionOk="0">
                  <a:moveTo>
                    <a:pt x="1" y="0"/>
                  </a:moveTo>
                  <a:lnTo>
                    <a:pt x="1" y="439"/>
                  </a:lnTo>
                  <a:lnTo>
                    <a:pt x="3486" y="2457"/>
                  </a:lnTo>
                  <a:lnTo>
                    <a:pt x="3486" y="2018"/>
                  </a:lnTo>
                  <a:lnTo>
                    <a:pt x="1"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5"/>
            <p:cNvSpPr/>
            <p:nvPr/>
          </p:nvSpPr>
          <p:spPr>
            <a:xfrm>
              <a:off x="5373236" y="3057437"/>
              <a:ext cx="413837" cy="292178"/>
            </a:xfrm>
            <a:custGeom>
              <a:avLst/>
              <a:gdLst/>
              <a:ahLst/>
              <a:cxnLst/>
              <a:rect l="l" t="t" r="r" b="b"/>
              <a:pathLst>
                <a:path w="3487" h="2462" extrusionOk="0">
                  <a:moveTo>
                    <a:pt x="1" y="0"/>
                  </a:moveTo>
                  <a:lnTo>
                    <a:pt x="1" y="444"/>
                  </a:lnTo>
                  <a:lnTo>
                    <a:pt x="3486" y="2462"/>
                  </a:lnTo>
                  <a:lnTo>
                    <a:pt x="3486" y="2018"/>
                  </a:lnTo>
                  <a:lnTo>
                    <a:pt x="1"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5"/>
            <p:cNvSpPr/>
            <p:nvPr/>
          </p:nvSpPr>
          <p:spPr>
            <a:xfrm>
              <a:off x="5373236" y="3174689"/>
              <a:ext cx="413837" cy="292297"/>
            </a:xfrm>
            <a:custGeom>
              <a:avLst/>
              <a:gdLst/>
              <a:ahLst/>
              <a:cxnLst/>
              <a:rect l="l" t="t" r="r" b="b"/>
              <a:pathLst>
                <a:path w="3487" h="2463" extrusionOk="0">
                  <a:moveTo>
                    <a:pt x="1" y="1"/>
                  </a:moveTo>
                  <a:lnTo>
                    <a:pt x="1" y="445"/>
                  </a:lnTo>
                  <a:lnTo>
                    <a:pt x="3486" y="2462"/>
                  </a:lnTo>
                  <a:lnTo>
                    <a:pt x="3486" y="2019"/>
                  </a:lnTo>
                  <a:lnTo>
                    <a:pt x="1"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5373236" y="3292059"/>
              <a:ext cx="413837" cy="292297"/>
            </a:xfrm>
            <a:custGeom>
              <a:avLst/>
              <a:gdLst/>
              <a:ahLst/>
              <a:cxnLst/>
              <a:rect l="l" t="t" r="r" b="b"/>
              <a:pathLst>
                <a:path w="3487" h="2463" extrusionOk="0">
                  <a:moveTo>
                    <a:pt x="1" y="0"/>
                  </a:moveTo>
                  <a:lnTo>
                    <a:pt x="1" y="444"/>
                  </a:lnTo>
                  <a:lnTo>
                    <a:pt x="3486" y="2462"/>
                  </a:lnTo>
                  <a:lnTo>
                    <a:pt x="3486" y="2018"/>
                  </a:lnTo>
                  <a:lnTo>
                    <a:pt x="1"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p:nvPr/>
          </p:nvSpPr>
          <p:spPr>
            <a:xfrm>
              <a:off x="5373236" y="3409430"/>
              <a:ext cx="413837" cy="291584"/>
            </a:xfrm>
            <a:custGeom>
              <a:avLst/>
              <a:gdLst/>
              <a:ahLst/>
              <a:cxnLst/>
              <a:rect l="l" t="t" r="r" b="b"/>
              <a:pathLst>
                <a:path w="3487" h="2457" extrusionOk="0">
                  <a:moveTo>
                    <a:pt x="1" y="0"/>
                  </a:moveTo>
                  <a:lnTo>
                    <a:pt x="1" y="439"/>
                  </a:lnTo>
                  <a:lnTo>
                    <a:pt x="3486" y="2457"/>
                  </a:lnTo>
                  <a:lnTo>
                    <a:pt x="3486" y="2018"/>
                  </a:lnTo>
                  <a:lnTo>
                    <a:pt x="1"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p:nvPr/>
          </p:nvSpPr>
          <p:spPr>
            <a:xfrm>
              <a:off x="5786940" y="2768224"/>
              <a:ext cx="252076" cy="975390"/>
            </a:xfrm>
            <a:custGeom>
              <a:avLst/>
              <a:gdLst/>
              <a:ahLst/>
              <a:cxnLst/>
              <a:rect l="l" t="t" r="r" b="b"/>
              <a:pathLst>
                <a:path w="2124" h="8219" extrusionOk="0">
                  <a:moveTo>
                    <a:pt x="2124" y="1"/>
                  </a:moveTo>
                  <a:lnTo>
                    <a:pt x="0" y="1221"/>
                  </a:lnTo>
                  <a:lnTo>
                    <a:pt x="0" y="8218"/>
                  </a:lnTo>
                  <a:lnTo>
                    <a:pt x="2124" y="6977"/>
                  </a:lnTo>
                  <a:lnTo>
                    <a:pt x="2124"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5"/>
            <p:cNvSpPr/>
            <p:nvPr/>
          </p:nvSpPr>
          <p:spPr>
            <a:xfrm>
              <a:off x="5786940" y="2800504"/>
              <a:ext cx="252076" cy="197119"/>
            </a:xfrm>
            <a:custGeom>
              <a:avLst/>
              <a:gdLst/>
              <a:ahLst/>
              <a:cxnLst/>
              <a:rect l="l" t="t" r="r" b="b"/>
              <a:pathLst>
                <a:path w="2124" h="1661" extrusionOk="0">
                  <a:moveTo>
                    <a:pt x="2124" y="1"/>
                  </a:moveTo>
                  <a:lnTo>
                    <a:pt x="0" y="1222"/>
                  </a:lnTo>
                  <a:lnTo>
                    <a:pt x="0" y="1661"/>
                  </a:lnTo>
                  <a:lnTo>
                    <a:pt x="2124" y="445"/>
                  </a:lnTo>
                  <a:lnTo>
                    <a:pt x="2124"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5"/>
            <p:cNvSpPr/>
            <p:nvPr/>
          </p:nvSpPr>
          <p:spPr>
            <a:xfrm>
              <a:off x="5786940" y="2917875"/>
              <a:ext cx="252076" cy="197119"/>
            </a:xfrm>
            <a:custGeom>
              <a:avLst/>
              <a:gdLst/>
              <a:ahLst/>
              <a:cxnLst/>
              <a:rect l="l" t="t" r="r" b="b"/>
              <a:pathLst>
                <a:path w="2124" h="1661" extrusionOk="0">
                  <a:moveTo>
                    <a:pt x="2124" y="1"/>
                  </a:moveTo>
                  <a:lnTo>
                    <a:pt x="0" y="1221"/>
                  </a:lnTo>
                  <a:lnTo>
                    <a:pt x="0" y="1660"/>
                  </a:lnTo>
                  <a:lnTo>
                    <a:pt x="2124" y="445"/>
                  </a:lnTo>
                  <a:lnTo>
                    <a:pt x="2124"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p:nvPr/>
          </p:nvSpPr>
          <p:spPr>
            <a:xfrm>
              <a:off x="5786940" y="3035245"/>
              <a:ext cx="252076" cy="197119"/>
            </a:xfrm>
            <a:custGeom>
              <a:avLst/>
              <a:gdLst/>
              <a:ahLst/>
              <a:cxnLst/>
              <a:rect l="l" t="t" r="r" b="b"/>
              <a:pathLst>
                <a:path w="2124" h="1661" extrusionOk="0">
                  <a:moveTo>
                    <a:pt x="2124" y="0"/>
                  </a:moveTo>
                  <a:lnTo>
                    <a:pt x="0" y="1221"/>
                  </a:lnTo>
                  <a:lnTo>
                    <a:pt x="0" y="1660"/>
                  </a:lnTo>
                  <a:lnTo>
                    <a:pt x="2124" y="439"/>
                  </a:lnTo>
                  <a:lnTo>
                    <a:pt x="2124"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p:nvPr/>
          </p:nvSpPr>
          <p:spPr>
            <a:xfrm>
              <a:off x="5786940" y="3152615"/>
              <a:ext cx="252076" cy="197001"/>
            </a:xfrm>
            <a:custGeom>
              <a:avLst/>
              <a:gdLst/>
              <a:ahLst/>
              <a:cxnLst/>
              <a:rect l="l" t="t" r="r" b="b"/>
              <a:pathLst>
                <a:path w="2124" h="1660" extrusionOk="0">
                  <a:moveTo>
                    <a:pt x="2124" y="0"/>
                  </a:moveTo>
                  <a:lnTo>
                    <a:pt x="0" y="1216"/>
                  </a:lnTo>
                  <a:lnTo>
                    <a:pt x="0" y="1660"/>
                  </a:lnTo>
                  <a:lnTo>
                    <a:pt x="2124" y="439"/>
                  </a:lnTo>
                  <a:lnTo>
                    <a:pt x="2124"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5"/>
            <p:cNvSpPr/>
            <p:nvPr/>
          </p:nvSpPr>
          <p:spPr>
            <a:xfrm>
              <a:off x="5786940" y="3269867"/>
              <a:ext cx="252076" cy="197119"/>
            </a:xfrm>
            <a:custGeom>
              <a:avLst/>
              <a:gdLst/>
              <a:ahLst/>
              <a:cxnLst/>
              <a:rect l="l" t="t" r="r" b="b"/>
              <a:pathLst>
                <a:path w="2124" h="1661" extrusionOk="0">
                  <a:moveTo>
                    <a:pt x="2124" y="1"/>
                  </a:moveTo>
                  <a:lnTo>
                    <a:pt x="0" y="1217"/>
                  </a:lnTo>
                  <a:lnTo>
                    <a:pt x="0" y="1660"/>
                  </a:lnTo>
                  <a:lnTo>
                    <a:pt x="2124" y="440"/>
                  </a:lnTo>
                  <a:lnTo>
                    <a:pt x="2124"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5"/>
            <p:cNvSpPr/>
            <p:nvPr/>
          </p:nvSpPr>
          <p:spPr>
            <a:xfrm>
              <a:off x="5786940" y="3386644"/>
              <a:ext cx="252076" cy="197713"/>
            </a:xfrm>
            <a:custGeom>
              <a:avLst/>
              <a:gdLst/>
              <a:ahLst/>
              <a:cxnLst/>
              <a:rect l="l" t="t" r="r" b="b"/>
              <a:pathLst>
                <a:path w="2124" h="1666" extrusionOk="0">
                  <a:moveTo>
                    <a:pt x="2124" y="1"/>
                  </a:moveTo>
                  <a:lnTo>
                    <a:pt x="0" y="1221"/>
                  </a:lnTo>
                  <a:lnTo>
                    <a:pt x="0" y="1665"/>
                  </a:lnTo>
                  <a:lnTo>
                    <a:pt x="2124" y="444"/>
                  </a:lnTo>
                  <a:lnTo>
                    <a:pt x="2124" y="1"/>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p:nvPr/>
          </p:nvSpPr>
          <p:spPr>
            <a:xfrm>
              <a:off x="5786940" y="3504014"/>
              <a:ext cx="252076" cy="197000"/>
            </a:xfrm>
            <a:custGeom>
              <a:avLst/>
              <a:gdLst/>
              <a:ahLst/>
              <a:cxnLst/>
              <a:rect l="l" t="t" r="r" b="b"/>
              <a:pathLst>
                <a:path w="2124" h="1660" extrusionOk="0">
                  <a:moveTo>
                    <a:pt x="2124" y="0"/>
                  </a:moveTo>
                  <a:lnTo>
                    <a:pt x="0" y="1221"/>
                  </a:lnTo>
                  <a:lnTo>
                    <a:pt x="0" y="1660"/>
                  </a:lnTo>
                  <a:lnTo>
                    <a:pt x="2124" y="444"/>
                  </a:lnTo>
                  <a:lnTo>
                    <a:pt x="2124"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5"/>
            <p:cNvSpPr/>
            <p:nvPr/>
          </p:nvSpPr>
          <p:spPr>
            <a:xfrm>
              <a:off x="5373236" y="2528737"/>
              <a:ext cx="665795" cy="384507"/>
            </a:xfrm>
            <a:custGeom>
              <a:avLst/>
              <a:gdLst/>
              <a:ahLst/>
              <a:cxnLst/>
              <a:rect l="l" t="t" r="r" b="b"/>
              <a:pathLst>
                <a:path w="5610" h="3240" extrusionOk="0">
                  <a:moveTo>
                    <a:pt x="2119" y="1"/>
                  </a:moveTo>
                  <a:lnTo>
                    <a:pt x="1" y="1222"/>
                  </a:lnTo>
                  <a:lnTo>
                    <a:pt x="3486" y="3239"/>
                  </a:lnTo>
                  <a:lnTo>
                    <a:pt x="5610" y="2019"/>
                  </a:lnTo>
                  <a:lnTo>
                    <a:pt x="2119" y="1"/>
                  </a:lnTo>
                  <a:close/>
                </a:path>
              </a:pathLst>
            </a:custGeom>
            <a:gradFill>
              <a:gsLst>
                <a:gs pos="0">
                  <a:schemeClr val="accen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5"/>
            <p:cNvSpPr/>
            <p:nvPr/>
          </p:nvSpPr>
          <p:spPr>
            <a:xfrm>
              <a:off x="5457614" y="2626407"/>
              <a:ext cx="167220" cy="97076"/>
            </a:xfrm>
            <a:custGeom>
              <a:avLst/>
              <a:gdLst/>
              <a:ahLst/>
              <a:cxnLst/>
              <a:rect l="l" t="t" r="r" b="b"/>
              <a:pathLst>
                <a:path w="1409" h="818" extrusionOk="0">
                  <a:moveTo>
                    <a:pt x="717" y="0"/>
                  </a:moveTo>
                  <a:lnTo>
                    <a:pt x="1" y="419"/>
                  </a:lnTo>
                  <a:lnTo>
                    <a:pt x="717" y="817"/>
                  </a:lnTo>
                  <a:lnTo>
                    <a:pt x="1408" y="419"/>
                  </a:lnTo>
                  <a:lnTo>
                    <a:pt x="717" y="0"/>
                  </a:lnTo>
                  <a:close/>
                </a:path>
              </a:pathLst>
            </a:custGeom>
            <a:gradFill>
              <a:gsLst>
                <a:gs pos="0">
                  <a:schemeClr val="accent1"/>
                </a:gs>
                <a:gs pos="100000">
                  <a:schemeClr val="dk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a:off x="5754542" y="2722890"/>
              <a:ext cx="162354" cy="86039"/>
            </a:xfrm>
            <a:custGeom>
              <a:avLst/>
              <a:gdLst/>
              <a:ahLst/>
              <a:cxnLst/>
              <a:rect l="l" t="t" r="r" b="b"/>
              <a:pathLst>
                <a:path w="1368" h="725" extrusionOk="0">
                  <a:moveTo>
                    <a:pt x="687" y="0"/>
                  </a:moveTo>
                  <a:cubicBezTo>
                    <a:pt x="527" y="0"/>
                    <a:pt x="369" y="37"/>
                    <a:pt x="253" y="110"/>
                  </a:cubicBezTo>
                  <a:cubicBezTo>
                    <a:pt x="1" y="236"/>
                    <a:pt x="1" y="468"/>
                    <a:pt x="253" y="615"/>
                  </a:cubicBezTo>
                  <a:cubicBezTo>
                    <a:pt x="369" y="688"/>
                    <a:pt x="527" y="724"/>
                    <a:pt x="687" y="724"/>
                  </a:cubicBezTo>
                  <a:cubicBezTo>
                    <a:pt x="847" y="724"/>
                    <a:pt x="1010" y="688"/>
                    <a:pt x="1136" y="615"/>
                  </a:cubicBezTo>
                  <a:cubicBezTo>
                    <a:pt x="1368" y="468"/>
                    <a:pt x="1368" y="236"/>
                    <a:pt x="1136" y="110"/>
                  </a:cubicBezTo>
                  <a:cubicBezTo>
                    <a:pt x="1010" y="37"/>
                    <a:pt x="847" y="0"/>
                    <a:pt x="687" y="0"/>
                  </a:cubicBezTo>
                  <a:close/>
                </a:path>
              </a:pathLst>
            </a:custGeom>
            <a:gradFill>
              <a:gsLst>
                <a:gs pos="0">
                  <a:schemeClr val="accent1"/>
                </a:gs>
                <a:gs pos="100000">
                  <a:schemeClr val="dk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a:off x="5373236" y="1776863"/>
              <a:ext cx="665795" cy="1134533"/>
            </a:xfrm>
            <a:custGeom>
              <a:avLst/>
              <a:gdLst/>
              <a:ahLst/>
              <a:cxnLst/>
              <a:rect l="l" t="t" r="r" b="b"/>
              <a:pathLst>
                <a:path w="5610" h="9560" extrusionOk="0">
                  <a:moveTo>
                    <a:pt x="2119" y="0"/>
                  </a:moveTo>
                  <a:lnTo>
                    <a:pt x="1" y="1216"/>
                  </a:lnTo>
                  <a:lnTo>
                    <a:pt x="1" y="7542"/>
                  </a:lnTo>
                  <a:lnTo>
                    <a:pt x="3486" y="9559"/>
                  </a:lnTo>
                  <a:lnTo>
                    <a:pt x="5610" y="8344"/>
                  </a:lnTo>
                  <a:lnTo>
                    <a:pt x="5610" y="2018"/>
                  </a:lnTo>
                  <a:lnTo>
                    <a:pt x="2119" y="0"/>
                  </a:lnTo>
                  <a:close/>
                </a:path>
              </a:pathLst>
            </a:custGeom>
            <a:gradFill>
              <a:gsLst>
                <a:gs pos="0">
                  <a:schemeClr val="accent6">
                    <a:alpha val="36160"/>
                  </a:schemeClr>
                </a:gs>
                <a:gs pos="34000">
                  <a:srgbClr val="4CEEFD">
                    <a:alpha val="37647"/>
                    <a:alpha val="36160"/>
                  </a:srgbClr>
                </a:gs>
                <a:gs pos="100000">
                  <a:srgbClr val="4CEEFD">
                    <a:alpha val="0"/>
                    <a:alpha val="3616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rot="10800000">
              <a:off x="4524910" y="3060945"/>
              <a:ext cx="1135174" cy="846034"/>
            </a:xfrm>
            <a:custGeom>
              <a:avLst/>
              <a:gdLst/>
              <a:ahLst/>
              <a:cxnLst/>
              <a:rect l="l" t="t" r="r" b="b"/>
              <a:pathLst>
                <a:path w="9565" h="7129" extrusionOk="0">
                  <a:moveTo>
                    <a:pt x="8178" y="1"/>
                  </a:moveTo>
                  <a:lnTo>
                    <a:pt x="0" y="4732"/>
                  </a:lnTo>
                  <a:lnTo>
                    <a:pt x="0" y="6331"/>
                  </a:lnTo>
                  <a:lnTo>
                    <a:pt x="1388" y="7128"/>
                  </a:lnTo>
                  <a:lnTo>
                    <a:pt x="9565" y="2397"/>
                  </a:lnTo>
                  <a:lnTo>
                    <a:pt x="9565" y="803"/>
                  </a:lnTo>
                  <a:lnTo>
                    <a:pt x="8178" y="1"/>
                  </a:lnTo>
                  <a:close/>
                </a:path>
              </a:pathLst>
            </a:custGeom>
            <a:gradFill>
              <a:gsLst>
                <a:gs pos="0">
                  <a:schemeClr val="accent6">
                    <a:alpha val="36160"/>
                  </a:schemeClr>
                </a:gs>
                <a:gs pos="34000">
                  <a:srgbClr val="4CEEFD">
                    <a:alpha val="37647"/>
                    <a:alpha val="36160"/>
                  </a:srgbClr>
                </a:gs>
                <a:gs pos="100000">
                  <a:srgbClr val="4CEEFD">
                    <a:alpha val="0"/>
                    <a:alpha val="3616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5"/>
          <p:cNvGrpSpPr/>
          <p:nvPr/>
        </p:nvGrpSpPr>
        <p:grpSpPr>
          <a:xfrm>
            <a:off x="5445290" y="2712676"/>
            <a:ext cx="1704012" cy="1958393"/>
            <a:chOff x="5445290" y="2712676"/>
            <a:chExt cx="1704012" cy="1958393"/>
          </a:xfrm>
        </p:grpSpPr>
        <p:sp>
          <p:nvSpPr>
            <p:cNvPr id="412" name="Google Shape;412;p35"/>
            <p:cNvSpPr/>
            <p:nvPr/>
          </p:nvSpPr>
          <p:spPr>
            <a:xfrm>
              <a:off x="6188350" y="3579547"/>
              <a:ext cx="646687" cy="818501"/>
            </a:xfrm>
            <a:custGeom>
              <a:avLst/>
              <a:gdLst/>
              <a:ahLst/>
              <a:cxnLst/>
              <a:rect l="l" t="t" r="r" b="b"/>
              <a:pathLst>
                <a:path w="5449" h="6897" extrusionOk="0">
                  <a:moveTo>
                    <a:pt x="0" y="1"/>
                  </a:moveTo>
                  <a:lnTo>
                    <a:pt x="0" y="3744"/>
                  </a:lnTo>
                  <a:lnTo>
                    <a:pt x="5448" y="6897"/>
                  </a:lnTo>
                  <a:lnTo>
                    <a:pt x="5448" y="3154"/>
                  </a:lnTo>
                  <a:lnTo>
                    <a:pt x="0" y="1"/>
                  </a:lnTo>
                  <a:close/>
                </a:path>
              </a:pathLst>
            </a:custGeom>
            <a:gradFill>
              <a:gsLst>
                <a:gs pos="0">
                  <a:schemeClr val="accen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5"/>
            <p:cNvSpPr/>
            <p:nvPr/>
          </p:nvSpPr>
          <p:spPr>
            <a:xfrm>
              <a:off x="6682161" y="3919078"/>
              <a:ext cx="48065" cy="124609"/>
            </a:xfrm>
            <a:custGeom>
              <a:avLst/>
              <a:gdLst/>
              <a:ahLst/>
              <a:cxnLst/>
              <a:rect l="l" t="t" r="r" b="b"/>
              <a:pathLst>
                <a:path w="405" h="1050" extrusionOk="0">
                  <a:moveTo>
                    <a:pt x="1" y="0"/>
                  </a:moveTo>
                  <a:lnTo>
                    <a:pt x="1" y="817"/>
                  </a:lnTo>
                  <a:lnTo>
                    <a:pt x="404" y="1049"/>
                  </a:lnTo>
                  <a:lnTo>
                    <a:pt x="404" y="227"/>
                  </a:lnTo>
                  <a:lnTo>
                    <a:pt x="1"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a:off x="6617483" y="3881339"/>
              <a:ext cx="47472" cy="124609"/>
            </a:xfrm>
            <a:custGeom>
              <a:avLst/>
              <a:gdLst/>
              <a:ahLst/>
              <a:cxnLst/>
              <a:rect l="l" t="t" r="r" b="b"/>
              <a:pathLst>
                <a:path w="400" h="1050" extrusionOk="0">
                  <a:moveTo>
                    <a:pt x="1" y="0"/>
                  </a:moveTo>
                  <a:lnTo>
                    <a:pt x="1" y="823"/>
                  </a:lnTo>
                  <a:lnTo>
                    <a:pt x="399" y="1050"/>
                  </a:lnTo>
                  <a:lnTo>
                    <a:pt x="399" y="232"/>
                  </a:lnTo>
                  <a:lnTo>
                    <a:pt x="1"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p:nvPr/>
          </p:nvSpPr>
          <p:spPr>
            <a:xfrm>
              <a:off x="6749807" y="3956105"/>
              <a:ext cx="45098" cy="124727"/>
            </a:xfrm>
            <a:custGeom>
              <a:avLst/>
              <a:gdLst/>
              <a:ahLst/>
              <a:cxnLst/>
              <a:rect l="l" t="t" r="r" b="b"/>
              <a:pathLst>
                <a:path w="380" h="1051" extrusionOk="0">
                  <a:moveTo>
                    <a:pt x="1" y="1"/>
                  </a:moveTo>
                  <a:lnTo>
                    <a:pt x="1" y="823"/>
                  </a:lnTo>
                  <a:lnTo>
                    <a:pt x="379" y="1050"/>
                  </a:lnTo>
                  <a:lnTo>
                    <a:pt x="379" y="233"/>
                  </a:lnTo>
                  <a:lnTo>
                    <a:pt x="1"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p:cNvSpPr/>
            <p:nvPr/>
          </p:nvSpPr>
          <p:spPr>
            <a:xfrm>
              <a:off x="6682161" y="4041196"/>
              <a:ext cx="48065" cy="122235"/>
            </a:xfrm>
            <a:custGeom>
              <a:avLst/>
              <a:gdLst/>
              <a:ahLst/>
              <a:cxnLst/>
              <a:rect l="l" t="t" r="r" b="b"/>
              <a:pathLst>
                <a:path w="405" h="1030" extrusionOk="0">
                  <a:moveTo>
                    <a:pt x="1" y="0"/>
                  </a:moveTo>
                  <a:lnTo>
                    <a:pt x="1" y="817"/>
                  </a:lnTo>
                  <a:lnTo>
                    <a:pt x="404" y="1029"/>
                  </a:lnTo>
                  <a:lnTo>
                    <a:pt x="404" y="232"/>
                  </a:lnTo>
                  <a:lnTo>
                    <a:pt x="1"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p:nvPr/>
          </p:nvSpPr>
          <p:spPr>
            <a:xfrm>
              <a:off x="6617483" y="4003457"/>
              <a:ext cx="47472" cy="122235"/>
            </a:xfrm>
            <a:custGeom>
              <a:avLst/>
              <a:gdLst/>
              <a:ahLst/>
              <a:cxnLst/>
              <a:rect l="l" t="t" r="r" b="b"/>
              <a:pathLst>
                <a:path w="400" h="1030" extrusionOk="0">
                  <a:moveTo>
                    <a:pt x="1" y="0"/>
                  </a:moveTo>
                  <a:lnTo>
                    <a:pt x="1" y="823"/>
                  </a:lnTo>
                  <a:lnTo>
                    <a:pt x="399" y="1030"/>
                  </a:lnTo>
                  <a:lnTo>
                    <a:pt x="399" y="212"/>
                  </a:lnTo>
                  <a:lnTo>
                    <a:pt x="1"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p:nvPr/>
          </p:nvSpPr>
          <p:spPr>
            <a:xfrm>
              <a:off x="6749807" y="4078341"/>
              <a:ext cx="45098" cy="125202"/>
            </a:xfrm>
            <a:custGeom>
              <a:avLst/>
              <a:gdLst/>
              <a:ahLst/>
              <a:cxnLst/>
              <a:rect l="l" t="t" r="r" b="b"/>
              <a:pathLst>
                <a:path w="380" h="1055" extrusionOk="0">
                  <a:moveTo>
                    <a:pt x="1" y="0"/>
                  </a:moveTo>
                  <a:lnTo>
                    <a:pt x="1" y="822"/>
                  </a:lnTo>
                  <a:lnTo>
                    <a:pt x="379" y="1054"/>
                  </a:lnTo>
                  <a:lnTo>
                    <a:pt x="379" y="232"/>
                  </a:lnTo>
                  <a:lnTo>
                    <a:pt x="1"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a:off x="6682161" y="4160940"/>
              <a:ext cx="48065" cy="124609"/>
            </a:xfrm>
            <a:custGeom>
              <a:avLst/>
              <a:gdLst/>
              <a:ahLst/>
              <a:cxnLst/>
              <a:rect l="l" t="t" r="r" b="b"/>
              <a:pathLst>
                <a:path w="405" h="1050" extrusionOk="0">
                  <a:moveTo>
                    <a:pt x="1" y="0"/>
                  </a:moveTo>
                  <a:lnTo>
                    <a:pt x="1" y="817"/>
                  </a:lnTo>
                  <a:lnTo>
                    <a:pt x="404" y="1049"/>
                  </a:lnTo>
                  <a:lnTo>
                    <a:pt x="404" y="232"/>
                  </a:lnTo>
                  <a:lnTo>
                    <a:pt x="1"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a:off x="6617483" y="4123201"/>
              <a:ext cx="47472" cy="125202"/>
            </a:xfrm>
            <a:custGeom>
              <a:avLst/>
              <a:gdLst/>
              <a:ahLst/>
              <a:cxnLst/>
              <a:rect l="l" t="t" r="r" b="b"/>
              <a:pathLst>
                <a:path w="400" h="1055" extrusionOk="0">
                  <a:moveTo>
                    <a:pt x="1" y="0"/>
                  </a:moveTo>
                  <a:lnTo>
                    <a:pt x="1" y="823"/>
                  </a:lnTo>
                  <a:lnTo>
                    <a:pt x="399" y="1055"/>
                  </a:lnTo>
                  <a:lnTo>
                    <a:pt x="399" y="232"/>
                  </a:lnTo>
                  <a:lnTo>
                    <a:pt x="1"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a:off x="6749807" y="4200459"/>
              <a:ext cx="45098" cy="122829"/>
            </a:xfrm>
            <a:custGeom>
              <a:avLst/>
              <a:gdLst/>
              <a:ahLst/>
              <a:cxnLst/>
              <a:rect l="l" t="t" r="r" b="b"/>
              <a:pathLst>
                <a:path w="380" h="1035" extrusionOk="0">
                  <a:moveTo>
                    <a:pt x="1" y="0"/>
                  </a:moveTo>
                  <a:lnTo>
                    <a:pt x="1" y="802"/>
                  </a:lnTo>
                  <a:lnTo>
                    <a:pt x="379" y="1034"/>
                  </a:lnTo>
                  <a:lnTo>
                    <a:pt x="379" y="212"/>
                  </a:lnTo>
                  <a:lnTo>
                    <a:pt x="1"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p:cNvSpPr/>
            <p:nvPr/>
          </p:nvSpPr>
          <p:spPr>
            <a:xfrm>
              <a:off x="6552923" y="3844194"/>
              <a:ext cx="47353" cy="124609"/>
            </a:xfrm>
            <a:custGeom>
              <a:avLst/>
              <a:gdLst/>
              <a:ahLst/>
              <a:cxnLst/>
              <a:rect l="l" t="t" r="r" b="b"/>
              <a:pathLst>
                <a:path w="399" h="1050" extrusionOk="0">
                  <a:moveTo>
                    <a:pt x="0" y="1"/>
                  </a:moveTo>
                  <a:lnTo>
                    <a:pt x="0" y="818"/>
                  </a:lnTo>
                  <a:lnTo>
                    <a:pt x="399" y="1050"/>
                  </a:lnTo>
                  <a:lnTo>
                    <a:pt x="399" y="228"/>
                  </a:lnTo>
                  <a:lnTo>
                    <a:pt x="0"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a:off x="6487651" y="3806455"/>
              <a:ext cx="47947" cy="124727"/>
            </a:xfrm>
            <a:custGeom>
              <a:avLst/>
              <a:gdLst/>
              <a:ahLst/>
              <a:cxnLst/>
              <a:rect l="l" t="t" r="r" b="b"/>
              <a:pathLst>
                <a:path w="404" h="1051" extrusionOk="0">
                  <a:moveTo>
                    <a:pt x="0" y="1"/>
                  </a:moveTo>
                  <a:lnTo>
                    <a:pt x="0" y="823"/>
                  </a:lnTo>
                  <a:lnTo>
                    <a:pt x="404" y="1050"/>
                  </a:lnTo>
                  <a:lnTo>
                    <a:pt x="404" y="233"/>
                  </a:lnTo>
                  <a:lnTo>
                    <a:pt x="0"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a:off x="6552923" y="3966311"/>
              <a:ext cx="47353" cy="122235"/>
            </a:xfrm>
            <a:custGeom>
              <a:avLst/>
              <a:gdLst/>
              <a:ahLst/>
              <a:cxnLst/>
              <a:rect l="l" t="t" r="r" b="b"/>
              <a:pathLst>
                <a:path w="399" h="1030" extrusionOk="0">
                  <a:moveTo>
                    <a:pt x="0" y="1"/>
                  </a:moveTo>
                  <a:lnTo>
                    <a:pt x="0" y="798"/>
                  </a:lnTo>
                  <a:lnTo>
                    <a:pt x="399" y="1030"/>
                  </a:lnTo>
                  <a:lnTo>
                    <a:pt x="399" y="208"/>
                  </a:lnTo>
                  <a:lnTo>
                    <a:pt x="0"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p:cNvSpPr/>
            <p:nvPr/>
          </p:nvSpPr>
          <p:spPr>
            <a:xfrm>
              <a:off x="6487651" y="3926199"/>
              <a:ext cx="47947" cy="124609"/>
            </a:xfrm>
            <a:custGeom>
              <a:avLst/>
              <a:gdLst/>
              <a:ahLst/>
              <a:cxnLst/>
              <a:rect l="l" t="t" r="r" b="b"/>
              <a:pathLst>
                <a:path w="404" h="1050" extrusionOk="0">
                  <a:moveTo>
                    <a:pt x="0" y="1"/>
                  </a:moveTo>
                  <a:lnTo>
                    <a:pt x="0" y="823"/>
                  </a:lnTo>
                  <a:lnTo>
                    <a:pt x="404" y="1050"/>
                  </a:lnTo>
                  <a:lnTo>
                    <a:pt x="404" y="233"/>
                  </a:lnTo>
                  <a:lnTo>
                    <a:pt x="0"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a:off x="6552923" y="4086055"/>
              <a:ext cx="47353" cy="124609"/>
            </a:xfrm>
            <a:custGeom>
              <a:avLst/>
              <a:gdLst/>
              <a:ahLst/>
              <a:cxnLst/>
              <a:rect l="l" t="t" r="r" b="b"/>
              <a:pathLst>
                <a:path w="399" h="1050" extrusionOk="0">
                  <a:moveTo>
                    <a:pt x="0" y="1"/>
                  </a:moveTo>
                  <a:lnTo>
                    <a:pt x="0" y="818"/>
                  </a:lnTo>
                  <a:lnTo>
                    <a:pt x="399" y="1050"/>
                  </a:lnTo>
                  <a:lnTo>
                    <a:pt x="399" y="233"/>
                  </a:lnTo>
                  <a:lnTo>
                    <a:pt x="0"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5"/>
            <p:cNvSpPr/>
            <p:nvPr/>
          </p:nvSpPr>
          <p:spPr>
            <a:xfrm>
              <a:off x="6487651" y="4048316"/>
              <a:ext cx="47947" cy="125321"/>
            </a:xfrm>
            <a:custGeom>
              <a:avLst/>
              <a:gdLst/>
              <a:ahLst/>
              <a:cxnLst/>
              <a:rect l="l" t="t" r="r" b="b"/>
              <a:pathLst>
                <a:path w="404" h="1056" extrusionOk="0">
                  <a:moveTo>
                    <a:pt x="0" y="1"/>
                  </a:moveTo>
                  <a:lnTo>
                    <a:pt x="0" y="823"/>
                  </a:lnTo>
                  <a:lnTo>
                    <a:pt x="404" y="1055"/>
                  </a:lnTo>
                  <a:lnTo>
                    <a:pt x="404" y="233"/>
                  </a:lnTo>
                  <a:lnTo>
                    <a:pt x="0"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5"/>
            <p:cNvSpPr/>
            <p:nvPr/>
          </p:nvSpPr>
          <p:spPr>
            <a:xfrm>
              <a:off x="6422973" y="3769428"/>
              <a:ext cx="44980" cy="122235"/>
            </a:xfrm>
            <a:custGeom>
              <a:avLst/>
              <a:gdLst/>
              <a:ahLst/>
              <a:cxnLst/>
              <a:rect l="l" t="t" r="r" b="b"/>
              <a:pathLst>
                <a:path w="379" h="1030" extrusionOk="0">
                  <a:moveTo>
                    <a:pt x="0" y="0"/>
                  </a:moveTo>
                  <a:lnTo>
                    <a:pt x="0" y="817"/>
                  </a:lnTo>
                  <a:lnTo>
                    <a:pt x="379" y="1029"/>
                  </a:lnTo>
                  <a:lnTo>
                    <a:pt x="379" y="227"/>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6358294" y="3731689"/>
              <a:ext cx="44980" cy="122235"/>
            </a:xfrm>
            <a:custGeom>
              <a:avLst/>
              <a:gdLst/>
              <a:ahLst/>
              <a:cxnLst/>
              <a:rect l="l" t="t" r="r" b="b"/>
              <a:pathLst>
                <a:path w="379" h="1030" extrusionOk="0">
                  <a:moveTo>
                    <a:pt x="1" y="0"/>
                  </a:moveTo>
                  <a:lnTo>
                    <a:pt x="1" y="823"/>
                  </a:lnTo>
                  <a:lnTo>
                    <a:pt x="379" y="1029"/>
                  </a:lnTo>
                  <a:lnTo>
                    <a:pt x="379" y="212"/>
                  </a:lnTo>
                  <a:lnTo>
                    <a:pt x="1"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6422973" y="3889053"/>
              <a:ext cx="44980" cy="124727"/>
            </a:xfrm>
            <a:custGeom>
              <a:avLst/>
              <a:gdLst/>
              <a:ahLst/>
              <a:cxnLst/>
              <a:rect l="l" t="t" r="r" b="b"/>
              <a:pathLst>
                <a:path w="379" h="1051" extrusionOk="0">
                  <a:moveTo>
                    <a:pt x="0" y="1"/>
                  </a:moveTo>
                  <a:lnTo>
                    <a:pt x="0" y="818"/>
                  </a:lnTo>
                  <a:lnTo>
                    <a:pt x="379" y="1050"/>
                  </a:lnTo>
                  <a:lnTo>
                    <a:pt x="379" y="228"/>
                  </a:lnTo>
                  <a:lnTo>
                    <a:pt x="0"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5"/>
            <p:cNvSpPr/>
            <p:nvPr/>
          </p:nvSpPr>
          <p:spPr>
            <a:xfrm>
              <a:off x="6358294" y="3851433"/>
              <a:ext cx="44980" cy="124609"/>
            </a:xfrm>
            <a:custGeom>
              <a:avLst/>
              <a:gdLst/>
              <a:ahLst/>
              <a:cxnLst/>
              <a:rect l="l" t="t" r="r" b="b"/>
              <a:pathLst>
                <a:path w="379" h="1050" extrusionOk="0">
                  <a:moveTo>
                    <a:pt x="1" y="0"/>
                  </a:moveTo>
                  <a:lnTo>
                    <a:pt x="1" y="822"/>
                  </a:lnTo>
                  <a:lnTo>
                    <a:pt x="379" y="1049"/>
                  </a:lnTo>
                  <a:lnTo>
                    <a:pt x="379" y="232"/>
                  </a:lnTo>
                  <a:lnTo>
                    <a:pt x="1"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5"/>
            <p:cNvSpPr/>
            <p:nvPr/>
          </p:nvSpPr>
          <p:spPr>
            <a:xfrm>
              <a:off x="6422973" y="4011289"/>
              <a:ext cx="44980" cy="124609"/>
            </a:xfrm>
            <a:custGeom>
              <a:avLst/>
              <a:gdLst/>
              <a:ahLst/>
              <a:cxnLst/>
              <a:rect l="l" t="t" r="r" b="b"/>
              <a:pathLst>
                <a:path w="379" h="1050" extrusionOk="0">
                  <a:moveTo>
                    <a:pt x="0" y="0"/>
                  </a:moveTo>
                  <a:lnTo>
                    <a:pt x="0" y="817"/>
                  </a:lnTo>
                  <a:lnTo>
                    <a:pt x="379" y="1049"/>
                  </a:lnTo>
                  <a:lnTo>
                    <a:pt x="379" y="232"/>
                  </a:lnTo>
                  <a:lnTo>
                    <a:pt x="0"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a:off x="6358294" y="3973551"/>
              <a:ext cx="44980" cy="122235"/>
            </a:xfrm>
            <a:custGeom>
              <a:avLst/>
              <a:gdLst/>
              <a:ahLst/>
              <a:cxnLst/>
              <a:rect l="l" t="t" r="r" b="b"/>
              <a:pathLst>
                <a:path w="379" h="1030" extrusionOk="0">
                  <a:moveTo>
                    <a:pt x="1" y="0"/>
                  </a:moveTo>
                  <a:lnTo>
                    <a:pt x="1" y="823"/>
                  </a:lnTo>
                  <a:lnTo>
                    <a:pt x="379" y="1029"/>
                  </a:lnTo>
                  <a:lnTo>
                    <a:pt x="379" y="232"/>
                  </a:lnTo>
                  <a:lnTo>
                    <a:pt x="1"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p:nvPr/>
          </p:nvSpPr>
          <p:spPr>
            <a:xfrm>
              <a:off x="6290649" y="3694544"/>
              <a:ext cx="47472" cy="122235"/>
            </a:xfrm>
            <a:custGeom>
              <a:avLst/>
              <a:gdLst/>
              <a:ahLst/>
              <a:cxnLst/>
              <a:rect l="l" t="t" r="r" b="b"/>
              <a:pathLst>
                <a:path w="400" h="1030" extrusionOk="0">
                  <a:moveTo>
                    <a:pt x="1" y="1"/>
                  </a:moveTo>
                  <a:lnTo>
                    <a:pt x="1" y="798"/>
                  </a:lnTo>
                  <a:lnTo>
                    <a:pt x="399" y="1030"/>
                  </a:lnTo>
                  <a:lnTo>
                    <a:pt x="399" y="207"/>
                  </a:lnTo>
                  <a:lnTo>
                    <a:pt x="1"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p:nvPr/>
          </p:nvSpPr>
          <p:spPr>
            <a:xfrm>
              <a:off x="6225971" y="3654431"/>
              <a:ext cx="47472" cy="124609"/>
            </a:xfrm>
            <a:custGeom>
              <a:avLst/>
              <a:gdLst/>
              <a:ahLst/>
              <a:cxnLst/>
              <a:rect l="l" t="t" r="r" b="b"/>
              <a:pathLst>
                <a:path w="400" h="1050" extrusionOk="0">
                  <a:moveTo>
                    <a:pt x="1" y="1"/>
                  </a:moveTo>
                  <a:lnTo>
                    <a:pt x="1" y="818"/>
                  </a:lnTo>
                  <a:lnTo>
                    <a:pt x="399" y="1050"/>
                  </a:lnTo>
                  <a:lnTo>
                    <a:pt x="399" y="233"/>
                  </a:lnTo>
                  <a:lnTo>
                    <a:pt x="1"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5"/>
            <p:cNvSpPr/>
            <p:nvPr/>
          </p:nvSpPr>
          <p:spPr>
            <a:xfrm>
              <a:off x="6290649" y="3814288"/>
              <a:ext cx="47472" cy="124609"/>
            </a:xfrm>
            <a:custGeom>
              <a:avLst/>
              <a:gdLst/>
              <a:ahLst/>
              <a:cxnLst/>
              <a:rect l="l" t="t" r="r" b="b"/>
              <a:pathLst>
                <a:path w="400" h="1050" extrusionOk="0">
                  <a:moveTo>
                    <a:pt x="1" y="0"/>
                  </a:moveTo>
                  <a:lnTo>
                    <a:pt x="1" y="818"/>
                  </a:lnTo>
                  <a:lnTo>
                    <a:pt x="399" y="1050"/>
                  </a:lnTo>
                  <a:lnTo>
                    <a:pt x="399" y="227"/>
                  </a:lnTo>
                  <a:lnTo>
                    <a:pt x="1"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a:off x="6225971" y="3776549"/>
              <a:ext cx="47472" cy="124609"/>
            </a:xfrm>
            <a:custGeom>
              <a:avLst/>
              <a:gdLst/>
              <a:ahLst/>
              <a:cxnLst/>
              <a:rect l="l" t="t" r="r" b="b"/>
              <a:pathLst>
                <a:path w="400" h="1050" extrusionOk="0">
                  <a:moveTo>
                    <a:pt x="1" y="1"/>
                  </a:moveTo>
                  <a:lnTo>
                    <a:pt x="1" y="823"/>
                  </a:lnTo>
                  <a:lnTo>
                    <a:pt x="399" y="1050"/>
                  </a:lnTo>
                  <a:lnTo>
                    <a:pt x="399" y="233"/>
                  </a:lnTo>
                  <a:lnTo>
                    <a:pt x="1"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6290649" y="3936405"/>
              <a:ext cx="47472" cy="122235"/>
            </a:xfrm>
            <a:custGeom>
              <a:avLst/>
              <a:gdLst/>
              <a:ahLst/>
              <a:cxnLst/>
              <a:rect l="l" t="t" r="r" b="b"/>
              <a:pathLst>
                <a:path w="400" h="1030" extrusionOk="0">
                  <a:moveTo>
                    <a:pt x="1" y="0"/>
                  </a:moveTo>
                  <a:lnTo>
                    <a:pt x="1" y="818"/>
                  </a:lnTo>
                  <a:lnTo>
                    <a:pt x="399" y="1030"/>
                  </a:lnTo>
                  <a:lnTo>
                    <a:pt x="399" y="233"/>
                  </a:lnTo>
                  <a:lnTo>
                    <a:pt x="1" y="0"/>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a:off x="6225971" y="3898666"/>
              <a:ext cx="47472" cy="122235"/>
            </a:xfrm>
            <a:custGeom>
              <a:avLst/>
              <a:gdLst/>
              <a:ahLst/>
              <a:cxnLst/>
              <a:rect l="l" t="t" r="r" b="b"/>
              <a:pathLst>
                <a:path w="400" h="1030" extrusionOk="0">
                  <a:moveTo>
                    <a:pt x="1" y="1"/>
                  </a:moveTo>
                  <a:lnTo>
                    <a:pt x="1" y="803"/>
                  </a:lnTo>
                  <a:lnTo>
                    <a:pt x="399" y="1030"/>
                  </a:lnTo>
                  <a:lnTo>
                    <a:pt x="399" y="213"/>
                  </a:lnTo>
                  <a:lnTo>
                    <a:pt x="1" y="1"/>
                  </a:lnTo>
                  <a:close/>
                </a:path>
              </a:pathLst>
            </a:custGeom>
            <a:gradFill>
              <a:gsLst>
                <a:gs pos="0">
                  <a:schemeClr val="accent4"/>
                </a:gs>
                <a:gs pos="50000">
                  <a:schemeClr val="accent6"/>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6834898" y="3771802"/>
              <a:ext cx="314383" cy="626248"/>
            </a:xfrm>
            <a:custGeom>
              <a:avLst/>
              <a:gdLst/>
              <a:ahLst/>
              <a:cxnLst/>
              <a:rect l="l" t="t" r="r" b="b"/>
              <a:pathLst>
                <a:path w="2649" h="5277" extrusionOk="0">
                  <a:moveTo>
                    <a:pt x="2648" y="0"/>
                  </a:moveTo>
                  <a:lnTo>
                    <a:pt x="0" y="1534"/>
                  </a:lnTo>
                  <a:lnTo>
                    <a:pt x="0" y="5277"/>
                  </a:lnTo>
                  <a:lnTo>
                    <a:pt x="2648" y="3763"/>
                  </a:lnTo>
                  <a:lnTo>
                    <a:pt x="2648" y="0"/>
                  </a:lnTo>
                  <a:close/>
                </a:path>
              </a:pathLst>
            </a:custGeom>
            <a:gradFill>
              <a:gsLst>
                <a:gs pos="0">
                  <a:schemeClr val="accent1"/>
                </a:gs>
                <a:gs pos="100000">
                  <a:schemeClr val="dk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7068927" y="3844194"/>
              <a:ext cx="47353" cy="124609"/>
            </a:xfrm>
            <a:custGeom>
              <a:avLst/>
              <a:gdLst/>
              <a:ahLst/>
              <a:cxnLst/>
              <a:rect l="l" t="t" r="r" b="b"/>
              <a:pathLst>
                <a:path w="399" h="1050" extrusionOk="0">
                  <a:moveTo>
                    <a:pt x="399" y="1"/>
                  </a:moveTo>
                  <a:lnTo>
                    <a:pt x="0" y="228"/>
                  </a:lnTo>
                  <a:lnTo>
                    <a:pt x="0" y="1050"/>
                  </a:lnTo>
                  <a:lnTo>
                    <a:pt x="399" y="818"/>
                  </a:lnTo>
                  <a:lnTo>
                    <a:pt x="399" y="1"/>
                  </a:lnTo>
                  <a:close/>
                </a:path>
              </a:pathLst>
            </a:custGeom>
            <a:gradFill>
              <a:gsLst>
                <a:gs pos="0">
                  <a:schemeClr val="accent4"/>
                </a:gs>
                <a:gs pos="50000">
                  <a:schemeClr val="accent3"/>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7004248" y="3881339"/>
              <a:ext cx="47472" cy="124609"/>
            </a:xfrm>
            <a:custGeom>
              <a:avLst/>
              <a:gdLst/>
              <a:ahLst/>
              <a:cxnLst/>
              <a:rect l="l" t="t" r="r" b="b"/>
              <a:pathLst>
                <a:path w="400" h="1050" extrusionOk="0">
                  <a:moveTo>
                    <a:pt x="399" y="0"/>
                  </a:moveTo>
                  <a:lnTo>
                    <a:pt x="1" y="232"/>
                  </a:lnTo>
                  <a:lnTo>
                    <a:pt x="1" y="1050"/>
                  </a:lnTo>
                  <a:lnTo>
                    <a:pt x="399" y="823"/>
                  </a:lnTo>
                  <a:lnTo>
                    <a:pt x="399" y="0"/>
                  </a:lnTo>
                  <a:close/>
                </a:path>
              </a:pathLst>
            </a:custGeom>
            <a:gradFill>
              <a:gsLst>
                <a:gs pos="0">
                  <a:schemeClr val="accent4"/>
                </a:gs>
                <a:gs pos="50000">
                  <a:schemeClr val="accent3"/>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p:nvPr/>
          </p:nvSpPr>
          <p:spPr>
            <a:xfrm>
              <a:off x="7068927" y="3966311"/>
              <a:ext cx="47353" cy="124609"/>
            </a:xfrm>
            <a:custGeom>
              <a:avLst/>
              <a:gdLst/>
              <a:ahLst/>
              <a:cxnLst/>
              <a:rect l="l" t="t" r="r" b="b"/>
              <a:pathLst>
                <a:path w="399" h="1050" extrusionOk="0">
                  <a:moveTo>
                    <a:pt x="399" y="1"/>
                  </a:moveTo>
                  <a:lnTo>
                    <a:pt x="0" y="233"/>
                  </a:lnTo>
                  <a:lnTo>
                    <a:pt x="0" y="1050"/>
                  </a:lnTo>
                  <a:lnTo>
                    <a:pt x="399" y="818"/>
                  </a:lnTo>
                  <a:lnTo>
                    <a:pt x="399" y="1"/>
                  </a:lnTo>
                  <a:close/>
                </a:path>
              </a:pathLst>
            </a:custGeom>
            <a:gradFill>
              <a:gsLst>
                <a:gs pos="0">
                  <a:schemeClr val="accent4"/>
                </a:gs>
                <a:gs pos="50000">
                  <a:schemeClr val="accent3"/>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5"/>
            <p:cNvSpPr/>
            <p:nvPr/>
          </p:nvSpPr>
          <p:spPr>
            <a:xfrm>
              <a:off x="7004248" y="4003457"/>
              <a:ext cx="47472" cy="125202"/>
            </a:xfrm>
            <a:custGeom>
              <a:avLst/>
              <a:gdLst/>
              <a:ahLst/>
              <a:cxnLst/>
              <a:rect l="l" t="t" r="r" b="b"/>
              <a:pathLst>
                <a:path w="400" h="1055" extrusionOk="0">
                  <a:moveTo>
                    <a:pt x="399" y="0"/>
                  </a:moveTo>
                  <a:lnTo>
                    <a:pt x="1" y="233"/>
                  </a:lnTo>
                  <a:lnTo>
                    <a:pt x="1" y="1055"/>
                  </a:lnTo>
                  <a:lnTo>
                    <a:pt x="399" y="823"/>
                  </a:lnTo>
                  <a:lnTo>
                    <a:pt x="399" y="0"/>
                  </a:lnTo>
                  <a:close/>
                </a:path>
              </a:pathLst>
            </a:custGeom>
            <a:gradFill>
              <a:gsLst>
                <a:gs pos="0">
                  <a:schemeClr val="accent4"/>
                </a:gs>
                <a:gs pos="50000">
                  <a:schemeClr val="accent3"/>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7068927" y="4088429"/>
              <a:ext cx="47353" cy="122235"/>
            </a:xfrm>
            <a:custGeom>
              <a:avLst/>
              <a:gdLst/>
              <a:ahLst/>
              <a:cxnLst/>
              <a:rect l="l" t="t" r="r" b="b"/>
              <a:pathLst>
                <a:path w="399" h="1030" extrusionOk="0">
                  <a:moveTo>
                    <a:pt x="399" y="1"/>
                  </a:moveTo>
                  <a:lnTo>
                    <a:pt x="0" y="213"/>
                  </a:lnTo>
                  <a:lnTo>
                    <a:pt x="0" y="1030"/>
                  </a:lnTo>
                  <a:lnTo>
                    <a:pt x="399" y="798"/>
                  </a:lnTo>
                  <a:lnTo>
                    <a:pt x="399" y="1"/>
                  </a:lnTo>
                  <a:close/>
                </a:path>
              </a:pathLst>
            </a:custGeom>
            <a:gradFill>
              <a:gsLst>
                <a:gs pos="0">
                  <a:schemeClr val="accent4"/>
                </a:gs>
                <a:gs pos="50000">
                  <a:schemeClr val="accent3"/>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7004248" y="4125574"/>
              <a:ext cx="47472" cy="122829"/>
            </a:xfrm>
            <a:custGeom>
              <a:avLst/>
              <a:gdLst/>
              <a:ahLst/>
              <a:cxnLst/>
              <a:rect l="l" t="t" r="r" b="b"/>
              <a:pathLst>
                <a:path w="400" h="1035" extrusionOk="0">
                  <a:moveTo>
                    <a:pt x="399" y="1"/>
                  </a:moveTo>
                  <a:lnTo>
                    <a:pt x="1" y="212"/>
                  </a:lnTo>
                  <a:lnTo>
                    <a:pt x="1" y="1035"/>
                  </a:lnTo>
                  <a:lnTo>
                    <a:pt x="399" y="823"/>
                  </a:lnTo>
                  <a:lnTo>
                    <a:pt x="399" y="1"/>
                  </a:lnTo>
                  <a:close/>
                </a:path>
              </a:pathLst>
            </a:custGeom>
            <a:gradFill>
              <a:gsLst>
                <a:gs pos="0">
                  <a:schemeClr val="accent4"/>
                </a:gs>
                <a:gs pos="50000">
                  <a:schemeClr val="accent3"/>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6939570" y="3921452"/>
              <a:ext cx="45098" cy="122235"/>
            </a:xfrm>
            <a:custGeom>
              <a:avLst/>
              <a:gdLst/>
              <a:ahLst/>
              <a:cxnLst/>
              <a:rect l="l" t="t" r="r" b="b"/>
              <a:pathLst>
                <a:path w="380" h="1030" extrusionOk="0">
                  <a:moveTo>
                    <a:pt x="379" y="0"/>
                  </a:moveTo>
                  <a:lnTo>
                    <a:pt x="1" y="207"/>
                  </a:lnTo>
                  <a:lnTo>
                    <a:pt x="1" y="1029"/>
                  </a:lnTo>
                  <a:lnTo>
                    <a:pt x="379" y="797"/>
                  </a:lnTo>
                  <a:lnTo>
                    <a:pt x="379" y="0"/>
                  </a:lnTo>
                  <a:close/>
                </a:path>
              </a:pathLst>
            </a:custGeom>
            <a:gradFill>
              <a:gsLst>
                <a:gs pos="0">
                  <a:schemeClr val="accent4"/>
                </a:gs>
                <a:gs pos="50000">
                  <a:schemeClr val="accent3"/>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5"/>
            <p:cNvSpPr/>
            <p:nvPr/>
          </p:nvSpPr>
          <p:spPr>
            <a:xfrm>
              <a:off x="6871924" y="3958597"/>
              <a:ext cx="47472" cy="122235"/>
            </a:xfrm>
            <a:custGeom>
              <a:avLst/>
              <a:gdLst/>
              <a:ahLst/>
              <a:cxnLst/>
              <a:rect l="l" t="t" r="r" b="b"/>
              <a:pathLst>
                <a:path w="400" h="1030" extrusionOk="0">
                  <a:moveTo>
                    <a:pt x="399" y="0"/>
                  </a:moveTo>
                  <a:lnTo>
                    <a:pt x="1" y="232"/>
                  </a:lnTo>
                  <a:lnTo>
                    <a:pt x="1" y="1029"/>
                  </a:lnTo>
                  <a:lnTo>
                    <a:pt x="399" y="822"/>
                  </a:lnTo>
                  <a:lnTo>
                    <a:pt x="399" y="0"/>
                  </a:lnTo>
                  <a:close/>
                </a:path>
              </a:pathLst>
            </a:custGeom>
            <a:gradFill>
              <a:gsLst>
                <a:gs pos="0">
                  <a:schemeClr val="accent4"/>
                </a:gs>
                <a:gs pos="50000">
                  <a:schemeClr val="accent3"/>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6939570" y="4041196"/>
              <a:ext cx="45098" cy="124609"/>
            </a:xfrm>
            <a:custGeom>
              <a:avLst/>
              <a:gdLst/>
              <a:ahLst/>
              <a:cxnLst/>
              <a:rect l="l" t="t" r="r" b="b"/>
              <a:pathLst>
                <a:path w="380" h="1050" extrusionOk="0">
                  <a:moveTo>
                    <a:pt x="379" y="0"/>
                  </a:moveTo>
                  <a:lnTo>
                    <a:pt x="1" y="232"/>
                  </a:lnTo>
                  <a:lnTo>
                    <a:pt x="1" y="1050"/>
                  </a:lnTo>
                  <a:lnTo>
                    <a:pt x="379" y="817"/>
                  </a:lnTo>
                  <a:lnTo>
                    <a:pt x="379" y="0"/>
                  </a:lnTo>
                  <a:close/>
                </a:path>
              </a:pathLst>
            </a:custGeom>
            <a:gradFill>
              <a:gsLst>
                <a:gs pos="0">
                  <a:schemeClr val="accent4"/>
                </a:gs>
                <a:gs pos="50000">
                  <a:schemeClr val="accent3"/>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6871924" y="4078341"/>
              <a:ext cx="47472" cy="125202"/>
            </a:xfrm>
            <a:custGeom>
              <a:avLst/>
              <a:gdLst/>
              <a:ahLst/>
              <a:cxnLst/>
              <a:rect l="l" t="t" r="r" b="b"/>
              <a:pathLst>
                <a:path w="400" h="1055" extrusionOk="0">
                  <a:moveTo>
                    <a:pt x="399" y="0"/>
                  </a:moveTo>
                  <a:lnTo>
                    <a:pt x="1" y="232"/>
                  </a:lnTo>
                  <a:lnTo>
                    <a:pt x="1" y="1054"/>
                  </a:lnTo>
                  <a:lnTo>
                    <a:pt x="399" y="822"/>
                  </a:lnTo>
                  <a:lnTo>
                    <a:pt x="399" y="0"/>
                  </a:lnTo>
                  <a:close/>
                </a:path>
              </a:pathLst>
            </a:custGeom>
            <a:gradFill>
              <a:gsLst>
                <a:gs pos="0">
                  <a:schemeClr val="accent4"/>
                </a:gs>
                <a:gs pos="50000">
                  <a:schemeClr val="accent3"/>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a:off x="6939570" y="4163313"/>
              <a:ext cx="45098" cy="122235"/>
            </a:xfrm>
            <a:custGeom>
              <a:avLst/>
              <a:gdLst/>
              <a:ahLst/>
              <a:cxnLst/>
              <a:rect l="l" t="t" r="r" b="b"/>
              <a:pathLst>
                <a:path w="380" h="1030" extrusionOk="0">
                  <a:moveTo>
                    <a:pt x="379" y="0"/>
                  </a:moveTo>
                  <a:lnTo>
                    <a:pt x="1" y="232"/>
                  </a:lnTo>
                  <a:lnTo>
                    <a:pt x="1" y="1029"/>
                  </a:lnTo>
                  <a:lnTo>
                    <a:pt x="379" y="818"/>
                  </a:lnTo>
                  <a:lnTo>
                    <a:pt x="379" y="0"/>
                  </a:lnTo>
                  <a:close/>
                </a:path>
              </a:pathLst>
            </a:custGeom>
            <a:gradFill>
              <a:gsLst>
                <a:gs pos="0">
                  <a:schemeClr val="accent4"/>
                </a:gs>
                <a:gs pos="50000">
                  <a:schemeClr val="accent3"/>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6871924" y="4200459"/>
              <a:ext cx="47472" cy="125202"/>
            </a:xfrm>
            <a:custGeom>
              <a:avLst/>
              <a:gdLst/>
              <a:ahLst/>
              <a:cxnLst/>
              <a:rect l="l" t="t" r="r" b="b"/>
              <a:pathLst>
                <a:path w="400" h="1055" extrusionOk="0">
                  <a:moveTo>
                    <a:pt x="399" y="0"/>
                  </a:moveTo>
                  <a:lnTo>
                    <a:pt x="1" y="232"/>
                  </a:lnTo>
                  <a:lnTo>
                    <a:pt x="1" y="1054"/>
                  </a:lnTo>
                  <a:lnTo>
                    <a:pt x="399" y="822"/>
                  </a:lnTo>
                  <a:lnTo>
                    <a:pt x="399" y="0"/>
                  </a:lnTo>
                  <a:close/>
                </a:path>
              </a:pathLst>
            </a:custGeom>
            <a:gradFill>
              <a:gsLst>
                <a:gs pos="0">
                  <a:schemeClr val="accent4"/>
                </a:gs>
                <a:gs pos="50000">
                  <a:schemeClr val="accent3"/>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5"/>
            <p:cNvSpPr/>
            <p:nvPr/>
          </p:nvSpPr>
          <p:spPr>
            <a:xfrm>
              <a:off x="6188350" y="3399991"/>
              <a:ext cx="960952" cy="553856"/>
            </a:xfrm>
            <a:custGeom>
              <a:avLst/>
              <a:gdLst/>
              <a:ahLst/>
              <a:cxnLst/>
              <a:rect l="l" t="t" r="r" b="b"/>
              <a:pathLst>
                <a:path w="8097" h="4667" extrusionOk="0">
                  <a:moveTo>
                    <a:pt x="2628" y="1"/>
                  </a:moveTo>
                  <a:lnTo>
                    <a:pt x="0" y="1514"/>
                  </a:lnTo>
                  <a:lnTo>
                    <a:pt x="5448" y="4667"/>
                  </a:lnTo>
                  <a:lnTo>
                    <a:pt x="8096" y="3133"/>
                  </a:lnTo>
                  <a:lnTo>
                    <a:pt x="2628" y="1"/>
                  </a:lnTo>
                  <a:close/>
                </a:path>
              </a:pathLst>
            </a:custGeom>
            <a:gradFill>
              <a:gsLst>
                <a:gs pos="0">
                  <a:schemeClr val="accent1"/>
                </a:gs>
                <a:gs pos="100000">
                  <a:schemeClr val="dk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5"/>
            <p:cNvSpPr/>
            <p:nvPr/>
          </p:nvSpPr>
          <p:spPr>
            <a:xfrm>
              <a:off x="6410393" y="3519734"/>
              <a:ext cx="112627" cy="64797"/>
            </a:xfrm>
            <a:custGeom>
              <a:avLst/>
              <a:gdLst/>
              <a:ahLst/>
              <a:cxnLst/>
              <a:rect l="l" t="t" r="r" b="b"/>
              <a:pathLst>
                <a:path w="949" h="546" extrusionOk="0">
                  <a:moveTo>
                    <a:pt x="465" y="1"/>
                  </a:moveTo>
                  <a:lnTo>
                    <a:pt x="1" y="273"/>
                  </a:lnTo>
                  <a:lnTo>
                    <a:pt x="465" y="545"/>
                  </a:lnTo>
                  <a:lnTo>
                    <a:pt x="949" y="273"/>
                  </a:lnTo>
                  <a:lnTo>
                    <a:pt x="465" y="1"/>
                  </a:ln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5"/>
            <p:cNvSpPr/>
            <p:nvPr/>
          </p:nvSpPr>
          <p:spPr>
            <a:xfrm>
              <a:off x="6617483" y="3639478"/>
              <a:ext cx="112746" cy="64797"/>
            </a:xfrm>
            <a:custGeom>
              <a:avLst/>
              <a:gdLst/>
              <a:ahLst/>
              <a:cxnLst/>
              <a:rect l="l" t="t" r="r" b="b"/>
              <a:pathLst>
                <a:path w="950" h="546" extrusionOk="0">
                  <a:moveTo>
                    <a:pt x="485" y="0"/>
                  </a:moveTo>
                  <a:lnTo>
                    <a:pt x="1" y="273"/>
                  </a:lnTo>
                  <a:lnTo>
                    <a:pt x="485" y="545"/>
                  </a:lnTo>
                  <a:lnTo>
                    <a:pt x="949" y="273"/>
                  </a:lnTo>
                  <a:lnTo>
                    <a:pt x="485" y="0"/>
                  </a:ln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5"/>
            <p:cNvSpPr/>
            <p:nvPr/>
          </p:nvSpPr>
          <p:spPr>
            <a:xfrm>
              <a:off x="6824691" y="3759222"/>
              <a:ext cx="112034" cy="64797"/>
            </a:xfrm>
            <a:custGeom>
              <a:avLst/>
              <a:gdLst/>
              <a:ahLst/>
              <a:cxnLst/>
              <a:rect l="l" t="t" r="r" b="b"/>
              <a:pathLst>
                <a:path w="944" h="546" extrusionOk="0">
                  <a:moveTo>
                    <a:pt x="485" y="0"/>
                  </a:moveTo>
                  <a:lnTo>
                    <a:pt x="0" y="273"/>
                  </a:lnTo>
                  <a:lnTo>
                    <a:pt x="485" y="545"/>
                  </a:lnTo>
                  <a:lnTo>
                    <a:pt x="944" y="273"/>
                  </a:lnTo>
                  <a:lnTo>
                    <a:pt x="485" y="0"/>
                  </a:lnTo>
                  <a:close/>
                </a:path>
              </a:pathLst>
            </a:custGeom>
            <a:gradFill>
              <a:gsLst>
                <a:gs pos="0">
                  <a:schemeClr val="accent6"/>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p:nvPr/>
          </p:nvSpPr>
          <p:spPr>
            <a:xfrm>
              <a:off x="6188350" y="2712676"/>
              <a:ext cx="960952" cy="1239916"/>
            </a:xfrm>
            <a:custGeom>
              <a:avLst/>
              <a:gdLst/>
              <a:ahLst/>
              <a:cxnLst/>
              <a:rect l="l" t="t" r="r" b="b"/>
              <a:pathLst>
                <a:path w="8097" h="10448" extrusionOk="0">
                  <a:moveTo>
                    <a:pt x="2628" y="1"/>
                  </a:moveTo>
                  <a:lnTo>
                    <a:pt x="0" y="1514"/>
                  </a:lnTo>
                  <a:lnTo>
                    <a:pt x="0" y="7295"/>
                  </a:lnTo>
                  <a:lnTo>
                    <a:pt x="5448" y="10448"/>
                  </a:lnTo>
                  <a:lnTo>
                    <a:pt x="8096" y="8909"/>
                  </a:lnTo>
                  <a:lnTo>
                    <a:pt x="8096" y="3154"/>
                  </a:lnTo>
                  <a:lnTo>
                    <a:pt x="2628" y="1"/>
                  </a:lnTo>
                  <a:close/>
                </a:path>
              </a:pathLst>
            </a:custGeom>
            <a:gradFill>
              <a:gsLst>
                <a:gs pos="0">
                  <a:schemeClr val="accent6">
                    <a:alpha val="36160"/>
                  </a:schemeClr>
                </a:gs>
                <a:gs pos="34000">
                  <a:srgbClr val="4CEEFD">
                    <a:alpha val="37647"/>
                    <a:alpha val="36160"/>
                  </a:srgbClr>
                </a:gs>
                <a:gs pos="100000">
                  <a:srgbClr val="4CEEFD">
                    <a:alpha val="0"/>
                    <a:alpha val="3616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rot="10800000">
              <a:off x="5445290" y="3825035"/>
              <a:ext cx="1135293" cy="846034"/>
            </a:xfrm>
            <a:custGeom>
              <a:avLst/>
              <a:gdLst/>
              <a:ahLst/>
              <a:cxnLst/>
              <a:rect l="l" t="t" r="r" b="b"/>
              <a:pathLst>
                <a:path w="9566" h="7129" extrusionOk="0">
                  <a:moveTo>
                    <a:pt x="8178" y="0"/>
                  </a:moveTo>
                  <a:lnTo>
                    <a:pt x="1" y="4732"/>
                  </a:lnTo>
                  <a:lnTo>
                    <a:pt x="1" y="6326"/>
                  </a:lnTo>
                  <a:lnTo>
                    <a:pt x="1388" y="7128"/>
                  </a:lnTo>
                  <a:lnTo>
                    <a:pt x="9565" y="2397"/>
                  </a:lnTo>
                  <a:lnTo>
                    <a:pt x="9565" y="798"/>
                  </a:lnTo>
                  <a:lnTo>
                    <a:pt x="8178" y="0"/>
                  </a:lnTo>
                  <a:close/>
                </a:path>
              </a:pathLst>
            </a:custGeom>
            <a:gradFill>
              <a:gsLst>
                <a:gs pos="0">
                  <a:schemeClr val="accent6">
                    <a:alpha val="36160"/>
                  </a:schemeClr>
                </a:gs>
                <a:gs pos="34000">
                  <a:srgbClr val="4CEEFD">
                    <a:alpha val="37647"/>
                    <a:alpha val="36160"/>
                  </a:srgbClr>
                </a:gs>
                <a:gs pos="100000">
                  <a:srgbClr val="4CEEFD">
                    <a:alpha val="0"/>
                    <a:alpha val="3616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5"/>
          <p:cNvSpPr txBox="1">
            <a:spLocks noGrp="1"/>
          </p:cNvSpPr>
          <p:nvPr>
            <p:ph type="ctrTitle"/>
          </p:nvPr>
        </p:nvSpPr>
        <p:spPr>
          <a:xfrm>
            <a:off x="617975" y="815206"/>
            <a:ext cx="4352044" cy="15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b="1" dirty="0">
                <a:latin typeface="Times New Roman" panose="02020603050405020304" pitchFamily="18" charset="0"/>
                <a:ea typeface="Cascadia Code SemiBold" panose="020B0609020000020004" pitchFamily="49" charset="0"/>
                <a:cs typeface="Times New Roman" panose="02020603050405020304" pitchFamily="18" charset="0"/>
              </a:rPr>
              <a:t>BÁO CÁO ĐỒ ÁN </a:t>
            </a:r>
            <a:br>
              <a:rPr lang="en-US" sz="4000" b="1" dirty="0">
                <a:latin typeface="Times New Roman" panose="02020603050405020304" pitchFamily="18" charset="0"/>
                <a:ea typeface="Cascadia Code SemiBold" panose="020B0609020000020004" pitchFamily="49" charset="0"/>
                <a:cs typeface="Times New Roman" panose="02020603050405020304" pitchFamily="18" charset="0"/>
              </a:rPr>
            </a:br>
            <a:r>
              <a:rPr lang="en-US" sz="4000" b="1" dirty="0">
                <a:latin typeface="Times New Roman" panose="02020603050405020304" pitchFamily="18" charset="0"/>
                <a:ea typeface="Cascadia Code SemiBold" panose="020B0609020000020004" pitchFamily="49" charset="0"/>
                <a:cs typeface="Times New Roman" panose="02020603050405020304" pitchFamily="18" charset="0"/>
              </a:rPr>
              <a:t>MÔN HỌC</a:t>
            </a:r>
          </a:p>
        </p:txBody>
      </p:sp>
      <p:sp>
        <p:nvSpPr>
          <p:cNvPr id="460" name="Google Shape;460;p35"/>
          <p:cNvSpPr txBox="1">
            <a:spLocks noGrp="1"/>
          </p:cNvSpPr>
          <p:nvPr>
            <p:ph type="subTitle" idx="1"/>
          </p:nvPr>
        </p:nvSpPr>
        <p:spPr>
          <a:xfrm>
            <a:off x="635755" y="3218868"/>
            <a:ext cx="3804900" cy="161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dirty="0">
                <a:solidFill>
                  <a:schemeClr val="accent1">
                    <a:lumMod val="75000"/>
                  </a:schemeClr>
                </a:solidFill>
                <a:latin typeface="Times New Roman" panose="02020603050405020304" pitchFamily="18" charset="0"/>
                <a:cs typeface="Times New Roman" panose="02020603050405020304" pitchFamily="18" charset="0"/>
              </a:rPr>
              <a:t>NHÓM 9</a:t>
            </a:r>
          </a:p>
          <a:p>
            <a:pPr marL="0" lvl="0" indent="0" algn="l" rtl="0">
              <a:spcBef>
                <a:spcPts val="0"/>
              </a:spcBef>
              <a:spcAft>
                <a:spcPts val="0"/>
              </a:spcAft>
              <a:buClr>
                <a:schemeClr val="dk1"/>
              </a:buClr>
              <a:buSzPts val="1100"/>
            </a:pPr>
            <a:r>
              <a:rPr lang="en" sz="2000" dirty="0">
                <a:solidFill>
                  <a:schemeClr val="accent1">
                    <a:lumMod val="75000"/>
                  </a:schemeClr>
                </a:solidFill>
                <a:latin typeface="Times New Roman" panose="02020603050405020304" pitchFamily="18" charset="0"/>
                <a:cs typeface="Times New Roman" panose="02020603050405020304" pitchFamily="18" charset="0"/>
              </a:rPr>
              <a:t>1.Nguyễn Văn Dùng</a:t>
            </a:r>
          </a:p>
          <a:p>
            <a:pPr marL="0" lvl="0" indent="0" algn="l" rtl="0">
              <a:spcBef>
                <a:spcPts val="0"/>
              </a:spcBef>
              <a:spcAft>
                <a:spcPts val="0"/>
              </a:spcAft>
              <a:buClr>
                <a:schemeClr val="dk1"/>
              </a:buClr>
              <a:buSzPts val="1100"/>
            </a:pPr>
            <a:r>
              <a:rPr lang="en-US" sz="2000" dirty="0">
                <a:solidFill>
                  <a:schemeClr val="accent1">
                    <a:lumMod val="75000"/>
                  </a:schemeClr>
                </a:solidFill>
                <a:latin typeface="Times New Roman" panose="02020603050405020304" pitchFamily="18" charset="0"/>
                <a:cs typeface="Times New Roman" panose="02020603050405020304" pitchFamily="18" charset="0"/>
              </a:rPr>
              <a:t>2.Đỗ </a:t>
            </a:r>
            <a:r>
              <a:rPr lang="en-US" sz="2000" dirty="0" err="1">
                <a:solidFill>
                  <a:schemeClr val="accent1">
                    <a:lumMod val="75000"/>
                  </a:schemeClr>
                </a:solidFill>
                <a:latin typeface="Times New Roman" panose="02020603050405020304" pitchFamily="18" charset="0"/>
                <a:cs typeface="Times New Roman" panose="02020603050405020304" pitchFamily="18" charset="0"/>
              </a:rPr>
              <a:t>Thị</a:t>
            </a:r>
            <a:r>
              <a:rPr lang="en-US" sz="2000" dirty="0">
                <a:solidFill>
                  <a:schemeClr val="accent1">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1">
                    <a:lumMod val="75000"/>
                  </a:schemeClr>
                </a:solidFill>
                <a:latin typeface="Times New Roman" panose="02020603050405020304" pitchFamily="18" charset="0"/>
                <a:cs typeface="Times New Roman" panose="02020603050405020304" pitchFamily="18" charset="0"/>
              </a:rPr>
              <a:t>Ngọc</a:t>
            </a:r>
            <a:r>
              <a:rPr lang="en-US" sz="2000" dirty="0">
                <a:solidFill>
                  <a:schemeClr val="accent1">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1">
                    <a:lumMod val="75000"/>
                  </a:schemeClr>
                </a:solidFill>
                <a:latin typeface="Times New Roman" panose="02020603050405020304" pitchFamily="18" charset="0"/>
                <a:cs typeface="Times New Roman" panose="02020603050405020304" pitchFamily="18" charset="0"/>
              </a:rPr>
              <a:t>Bích</a:t>
            </a: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pPr>
            <a:r>
              <a:rPr lang="en-US" sz="2000" dirty="0">
                <a:solidFill>
                  <a:schemeClr val="accent1">
                    <a:lumMod val="75000"/>
                  </a:schemeClr>
                </a:solidFill>
                <a:latin typeface="Times New Roman" panose="02020603050405020304" pitchFamily="18" charset="0"/>
                <a:cs typeface="Times New Roman" panose="02020603050405020304" pitchFamily="18" charset="0"/>
              </a:rPr>
              <a:t>3.Võ </a:t>
            </a:r>
            <a:r>
              <a:rPr lang="en-US" sz="2000" dirty="0" err="1">
                <a:solidFill>
                  <a:schemeClr val="accent1">
                    <a:lumMod val="75000"/>
                  </a:schemeClr>
                </a:solidFill>
                <a:latin typeface="Times New Roman" panose="02020603050405020304" pitchFamily="18" charset="0"/>
                <a:cs typeface="Times New Roman" panose="02020603050405020304" pitchFamily="18" charset="0"/>
              </a:rPr>
              <a:t>Văn</a:t>
            </a:r>
            <a:r>
              <a:rPr lang="en-US" sz="2000" dirty="0">
                <a:solidFill>
                  <a:schemeClr val="accent1">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1">
                    <a:lumMod val="75000"/>
                  </a:schemeClr>
                </a:solidFill>
                <a:latin typeface="Times New Roman" panose="02020603050405020304" pitchFamily="18" charset="0"/>
                <a:cs typeface="Times New Roman" panose="02020603050405020304" pitchFamily="18" charset="0"/>
              </a:rPr>
              <a:t>Khương</a:t>
            </a:r>
            <a:endParaRPr sz="20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B5310FE-470B-4041-9439-C84B05B3B674}"/>
              </a:ext>
            </a:extLst>
          </p:cNvPr>
          <p:cNvPicPr>
            <a:picLocks noChangeAspect="1"/>
          </p:cNvPicPr>
          <p:nvPr/>
        </p:nvPicPr>
        <p:blipFill>
          <a:blip r:embed="rId3"/>
          <a:stretch>
            <a:fillRect/>
          </a:stretch>
        </p:blipFill>
        <p:spPr>
          <a:xfrm>
            <a:off x="496746" y="60415"/>
            <a:ext cx="3145864" cy="645863"/>
          </a:xfrm>
          <a:prstGeom prst="rect">
            <a:avLst/>
          </a:prstGeom>
        </p:spPr>
      </p:pic>
      <p:sp>
        <p:nvSpPr>
          <p:cNvPr id="4" name="TextBox 3">
            <a:extLst>
              <a:ext uri="{FF2B5EF4-FFF2-40B4-BE49-F238E27FC236}">
                <a16:creationId xmlns:a16="http://schemas.microsoft.com/office/drawing/2014/main" id="{482F3734-F3A7-A056-CC73-B6AFD4EC2F60}"/>
              </a:ext>
            </a:extLst>
          </p:cNvPr>
          <p:cNvSpPr txBox="1"/>
          <p:nvPr/>
        </p:nvSpPr>
        <p:spPr>
          <a:xfrm>
            <a:off x="612084" y="2204366"/>
            <a:ext cx="4572000" cy="40011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 sz="2000" dirty="0">
                <a:solidFill>
                  <a:schemeClr val="accent1">
                    <a:lumMod val="20000"/>
                    <a:lumOff val="80000"/>
                  </a:schemeClr>
                </a:solidFill>
                <a:latin typeface="Times New Roman" panose="02020603050405020304" pitchFamily="18" charset="0"/>
                <a:cs typeface="Times New Roman" panose="02020603050405020304" pitchFamily="18" charset="0"/>
              </a:rPr>
              <a:t>Hệ Quản trị CSDL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46"/>
          <p:cNvSpPr/>
          <p:nvPr/>
        </p:nvSpPr>
        <p:spPr>
          <a:xfrm rot="10800000">
            <a:off x="4848975" y="365625"/>
            <a:ext cx="3972900" cy="4476600"/>
          </a:xfrm>
          <a:prstGeom prst="rect">
            <a:avLst/>
          </a:prstGeom>
          <a:gradFill>
            <a:gsLst>
              <a:gs pos="0">
                <a:schemeClr val="accent6"/>
              </a:gs>
              <a:gs pos="34000">
                <a:srgbClr val="4CEEFD">
                  <a:alpha val="31372"/>
                </a:srgbClr>
              </a:gs>
              <a:gs pos="100000">
                <a:srgbClr val="4CEEFD">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6"/>
          <p:cNvSpPr txBox="1">
            <a:spLocks noGrp="1"/>
          </p:cNvSpPr>
          <p:nvPr>
            <p:ph type="title"/>
          </p:nvPr>
        </p:nvSpPr>
        <p:spPr>
          <a:xfrm>
            <a:off x="487653" y="286613"/>
            <a:ext cx="4279219" cy="47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latin typeface="Times New Roman" panose="02020603050405020304" pitchFamily="18" charset="0"/>
                <a:cs typeface="Times New Roman" panose="02020603050405020304" pitchFamily="18" charset="0"/>
              </a:rPr>
              <a:t>Đặc điểm của NOSQL</a:t>
            </a:r>
            <a:endParaRPr sz="3200" dirty="0">
              <a:latin typeface="Times New Roman" panose="02020603050405020304" pitchFamily="18" charset="0"/>
              <a:cs typeface="Times New Roman" panose="02020603050405020304" pitchFamily="18" charset="0"/>
            </a:endParaRPr>
          </a:p>
        </p:txBody>
      </p:sp>
      <p:sp>
        <p:nvSpPr>
          <p:cNvPr id="1006" name="Google Shape;1006;p46"/>
          <p:cNvSpPr txBox="1">
            <a:spLocks noGrp="1"/>
          </p:cNvSpPr>
          <p:nvPr>
            <p:ph type="subTitle" idx="1"/>
          </p:nvPr>
        </p:nvSpPr>
        <p:spPr>
          <a:xfrm>
            <a:off x="322125" y="837430"/>
            <a:ext cx="4444747" cy="3224904"/>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accent5"/>
              </a:buClr>
              <a:buSzPts val="1400"/>
              <a:buFont typeface="Poppins"/>
              <a:buChar char="●"/>
            </a:pPr>
            <a:r>
              <a:rPr lang="en" sz="1600" dirty="0"/>
              <a:t>Không sử dụng mô hình dữ liệu quan hệ.</a:t>
            </a:r>
          </a:p>
          <a:p>
            <a:pPr marL="457200" lvl="0" indent="-317500" algn="just" rtl="0">
              <a:spcBef>
                <a:spcPts val="0"/>
              </a:spcBef>
              <a:spcAft>
                <a:spcPts val="0"/>
              </a:spcAft>
              <a:buClr>
                <a:schemeClr val="accent5"/>
              </a:buClr>
              <a:buSzPts val="1400"/>
              <a:buFont typeface="Poppins"/>
              <a:buChar char="●"/>
            </a:pPr>
            <a:r>
              <a:rPr lang="en" sz="1600" dirty="0"/>
              <a:t>Lưu trữ khối lượng lớn dữ liệu.</a:t>
            </a:r>
          </a:p>
          <a:p>
            <a:pPr marL="457200" lvl="0" indent="-317500" algn="just" rtl="0">
              <a:spcBef>
                <a:spcPts val="0"/>
              </a:spcBef>
              <a:spcAft>
                <a:spcPts val="0"/>
              </a:spcAft>
              <a:buClr>
                <a:schemeClr val="accent5"/>
              </a:buClr>
              <a:buSzPts val="1400"/>
              <a:buFont typeface="Poppins"/>
              <a:buChar char="●"/>
            </a:pPr>
            <a:r>
              <a:rPr lang="en" sz="1600" dirty="0"/>
              <a:t>Trong môi trường phân tán, sử dụng noSQL mà không có sự mâu thuẫn nào</a:t>
            </a:r>
          </a:p>
          <a:p>
            <a:pPr marL="457200" lvl="0" indent="-317500" algn="just" rtl="0">
              <a:spcBef>
                <a:spcPts val="0"/>
              </a:spcBef>
              <a:spcAft>
                <a:spcPts val="0"/>
              </a:spcAft>
              <a:buClr>
                <a:schemeClr val="accent5"/>
              </a:buClr>
              <a:buSzPts val="1400"/>
              <a:buFont typeface="Poppins"/>
              <a:buChar char="●"/>
            </a:pPr>
            <a:r>
              <a:rPr lang="en" sz="1600" dirty="0"/>
              <a:t>Nếu có lỗi tồn tại trong bất kì máy nào, thì công việc vẫn được tiếp tục.</a:t>
            </a:r>
          </a:p>
          <a:p>
            <a:pPr marL="457200" lvl="0" indent="-317500" algn="just" rtl="0">
              <a:spcBef>
                <a:spcPts val="0"/>
              </a:spcBef>
              <a:spcAft>
                <a:spcPts val="0"/>
              </a:spcAft>
              <a:buClr>
                <a:schemeClr val="accent5"/>
              </a:buClr>
              <a:buSzPts val="1400"/>
              <a:buFont typeface="Poppins"/>
              <a:buChar char="●"/>
            </a:pPr>
            <a:r>
              <a:rPr lang="en" sz="1600" dirty="0"/>
              <a:t>Là cơ sở mã nguồn mở, có thể sử dụng miễn phí.</a:t>
            </a:r>
          </a:p>
          <a:p>
            <a:pPr marL="457200" lvl="0" indent="-317500" algn="just" rtl="0">
              <a:spcBef>
                <a:spcPts val="0"/>
              </a:spcBef>
              <a:spcAft>
                <a:spcPts val="0"/>
              </a:spcAft>
              <a:buClr>
                <a:schemeClr val="accent5"/>
              </a:buClr>
              <a:buSzPts val="1400"/>
              <a:buFont typeface="Poppins"/>
              <a:buChar char="●"/>
            </a:pPr>
            <a:r>
              <a:rPr lang="en" sz="1600" dirty="0"/>
              <a:t>Cho phép dữ liệu lưu trữ trong bất kì bản ghi mà không có lược đồ cố định.</a:t>
            </a:r>
          </a:p>
          <a:p>
            <a:pPr marL="457200" lvl="0" indent="-317500" algn="just" rtl="0">
              <a:spcBef>
                <a:spcPts val="0"/>
              </a:spcBef>
              <a:spcAft>
                <a:spcPts val="0"/>
              </a:spcAft>
              <a:buClr>
                <a:schemeClr val="accent5"/>
              </a:buClr>
              <a:buSzPts val="1400"/>
              <a:buFont typeface="Poppins"/>
              <a:buChar char="●"/>
            </a:pPr>
            <a:r>
              <a:rPr lang="en" sz="1600" dirty="0"/>
              <a:t>Không sử dụng khái niệm về tính chất ACID</a:t>
            </a:r>
          </a:p>
          <a:p>
            <a:pPr marL="457200" lvl="0" indent="-317500" algn="just" rtl="0">
              <a:spcBef>
                <a:spcPts val="0"/>
              </a:spcBef>
              <a:spcAft>
                <a:spcPts val="0"/>
              </a:spcAft>
              <a:buClr>
                <a:schemeClr val="accent5"/>
              </a:buClr>
              <a:buSzPts val="1400"/>
              <a:buFont typeface="Poppins"/>
              <a:buChar char="●"/>
            </a:pPr>
            <a:r>
              <a:rPr lang="en" sz="1600" dirty="0"/>
              <a:t>Có thể mở rộng theo chiều ngang dẫn đến hiệu suất cao theo cách tuyến tính.</a:t>
            </a:r>
          </a:p>
          <a:p>
            <a:pPr marL="457200" lvl="0" indent="-317500" algn="just" rtl="0">
              <a:spcBef>
                <a:spcPts val="0"/>
              </a:spcBef>
              <a:spcAft>
                <a:spcPts val="0"/>
              </a:spcAft>
              <a:buClr>
                <a:schemeClr val="accent5"/>
              </a:buClr>
              <a:buSzPts val="1400"/>
              <a:buFont typeface="Poppins"/>
              <a:buChar char="●"/>
            </a:pPr>
            <a:r>
              <a:rPr lang="en-US" sz="1600" dirty="0"/>
              <a:t>C</a:t>
            </a:r>
            <a:r>
              <a:rPr lang="en" sz="1600" dirty="0"/>
              <a:t>ó cấu trúc linh hoạt.</a:t>
            </a:r>
            <a:endParaRPr sz="1600" dirty="0"/>
          </a:p>
        </p:txBody>
      </p:sp>
      <p:pic>
        <p:nvPicPr>
          <p:cNvPr id="1007" name="Google Shape;1007;p46"/>
          <p:cNvPicPr preferRelativeResize="0"/>
          <p:nvPr/>
        </p:nvPicPr>
        <p:blipFill rotWithShape="1">
          <a:blip r:embed="rId3">
            <a:alphaModFix/>
          </a:blip>
          <a:srcRect l="13494"/>
          <a:stretch/>
        </p:blipFill>
        <p:spPr>
          <a:xfrm>
            <a:off x="5077812" y="539899"/>
            <a:ext cx="3515226" cy="4063376"/>
          </a:xfrm>
          <a:prstGeom prst="rect">
            <a:avLst/>
          </a:prstGeom>
          <a:noFill/>
          <a:ln>
            <a:noFill/>
          </a:ln>
        </p:spPr>
      </p:pic>
      <p:pic>
        <p:nvPicPr>
          <p:cNvPr id="1026" name="Picture 2" descr="Mở ảnh">
            <a:extLst>
              <a:ext uri="{FF2B5EF4-FFF2-40B4-BE49-F238E27FC236}">
                <a16:creationId xmlns:a16="http://schemas.microsoft.com/office/drawing/2014/main" id="{9AF88E11-76D7-D50F-8BB6-E236F4A20D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7812" y="1318378"/>
            <a:ext cx="3522767" cy="27804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7" name="Google Shape;1017;p47"/>
          <p:cNvSpPr txBox="1">
            <a:spLocks noGrp="1"/>
          </p:cNvSpPr>
          <p:nvPr>
            <p:ph type="title"/>
          </p:nvPr>
        </p:nvSpPr>
        <p:spPr>
          <a:xfrm>
            <a:off x="280271" y="163891"/>
            <a:ext cx="8583457" cy="4969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Times New Roman" panose="02020603050405020304" pitchFamily="18" charset="0"/>
                <a:cs typeface="Times New Roman" panose="02020603050405020304" pitchFamily="18" charset="0"/>
              </a:rPr>
              <a:t>VAI TRÒ CỦA KIẾN TRÚC DỮ LIỆU TRONG NOSQL</a:t>
            </a:r>
            <a:endParaRPr sz="2800" dirty="0"/>
          </a:p>
        </p:txBody>
      </p:sp>
      <p:sp>
        <p:nvSpPr>
          <p:cNvPr id="1019" name="Google Shape;1019;p47"/>
          <p:cNvSpPr txBox="1">
            <a:spLocks noGrp="1"/>
          </p:cNvSpPr>
          <p:nvPr>
            <p:ph type="title" idx="2"/>
          </p:nvPr>
        </p:nvSpPr>
        <p:spPr>
          <a:xfrm>
            <a:off x="720000" y="1931700"/>
            <a:ext cx="23160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Sitka Display Semibold" pitchFamily="2" charset="0"/>
              </a:rPr>
              <a:t>Ngôn ngữ mô hình hóa</a:t>
            </a:r>
            <a:endParaRPr dirty="0">
              <a:latin typeface="Sitka Display Semibold" pitchFamily="2" charset="0"/>
            </a:endParaRPr>
          </a:p>
        </p:txBody>
      </p:sp>
      <p:sp>
        <p:nvSpPr>
          <p:cNvPr id="1021" name="Google Shape;1021;p47"/>
          <p:cNvSpPr txBox="1">
            <a:spLocks noGrp="1"/>
          </p:cNvSpPr>
          <p:nvPr>
            <p:ph type="title" idx="4"/>
          </p:nvPr>
        </p:nvSpPr>
        <p:spPr>
          <a:xfrm>
            <a:off x="3714715" y="1931700"/>
            <a:ext cx="23160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Sitka Display Semibold" pitchFamily="2" charset="0"/>
              </a:rPr>
              <a:t>C</a:t>
            </a:r>
            <a:r>
              <a:rPr lang="en" dirty="0">
                <a:latin typeface="Sitka Display Semibold" pitchFamily="2" charset="0"/>
              </a:rPr>
              <a:t>ấu trúc cơ sơ dữ liệu</a:t>
            </a:r>
            <a:endParaRPr dirty="0">
              <a:latin typeface="Sitka Display Semibold" pitchFamily="2" charset="0"/>
            </a:endParaRPr>
          </a:p>
        </p:txBody>
      </p:sp>
      <p:sp>
        <p:nvSpPr>
          <p:cNvPr id="1023" name="Google Shape;1023;p47"/>
          <p:cNvSpPr txBox="1">
            <a:spLocks noGrp="1"/>
          </p:cNvSpPr>
          <p:nvPr>
            <p:ph type="title" idx="6"/>
          </p:nvPr>
        </p:nvSpPr>
        <p:spPr>
          <a:xfrm>
            <a:off x="720000" y="3544498"/>
            <a:ext cx="23160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Sitka Display Semibold" pitchFamily="2" charset="0"/>
              </a:rPr>
              <a:t>Ngôn ngữ truy vấn CSDL</a:t>
            </a:r>
            <a:endParaRPr dirty="0">
              <a:latin typeface="Sitka Display Semibold" pitchFamily="2" charset="0"/>
            </a:endParaRPr>
          </a:p>
        </p:txBody>
      </p:sp>
      <p:sp>
        <p:nvSpPr>
          <p:cNvPr id="1025" name="Google Shape;1025;p47"/>
          <p:cNvSpPr txBox="1">
            <a:spLocks noGrp="1"/>
          </p:cNvSpPr>
          <p:nvPr>
            <p:ph type="title" idx="8"/>
          </p:nvPr>
        </p:nvSpPr>
        <p:spPr>
          <a:xfrm>
            <a:off x="3714687" y="3544498"/>
            <a:ext cx="23160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Sitka Display Semibold" pitchFamily="2" charset="0"/>
              </a:rPr>
              <a:t>Giao dịch</a:t>
            </a:r>
            <a:endParaRPr dirty="0">
              <a:latin typeface="Sitka Display Semibold" pitchFamily="2" charset="0"/>
            </a:endParaRPr>
          </a:p>
        </p:txBody>
      </p:sp>
      <p:grpSp>
        <p:nvGrpSpPr>
          <p:cNvPr id="1058" name="Google Shape;1058;p47"/>
          <p:cNvGrpSpPr/>
          <p:nvPr/>
        </p:nvGrpSpPr>
        <p:grpSpPr>
          <a:xfrm>
            <a:off x="4680280" y="1595751"/>
            <a:ext cx="384734" cy="381556"/>
            <a:chOff x="4680280" y="1595751"/>
            <a:chExt cx="384734" cy="381556"/>
          </a:xfrm>
        </p:grpSpPr>
        <p:sp>
          <p:nvSpPr>
            <p:cNvPr id="1059" name="Google Shape;1059;p47"/>
            <p:cNvSpPr/>
            <p:nvPr/>
          </p:nvSpPr>
          <p:spPr>
            <a:xfrm>
              <a:off x="4680280" y="1713162"/>
              <a:ext cx="174423" cy="83678"/>
            </a:xfrm>
            <a:custGeom>
              <a:avLst/>
              <a:gdLst/>
              <a:ahLst/>
              <a:cxnLst/>
              <a:rect l="l" t="t" r="r" b="b"/>
              <a:pathLst>
                <a:path w="6639" h="3185" extrusionOk="0">
                  <a:moveTo>
                    <a:pt x="6639" y="1"/>
                  </a:moveTo>
                  <a:lnTo>
                    <a:pt x="5189" y="125"/>
                  </a:lnTo>
                  <a:cubicBezTo>
                    <a:pt x="3289" y="285"/>
                    <a:pt x="1506" y="1110"/>
                    <a:pt x="160" y="2456"/>
                  </a:cubicBezTo>
                  <a:cubicBezTo>
                    <a:pt x="1" y="2616"/>
                    <a:pt x="105" y="2886"/>
                    <a:pt x="327" y="2907"/>
                  </a:cubicBezTo>
                  <a:lnTo>
                    <a:pt x="3462" y="3184"/>
                  </a:lnTo>
                  <a:lnTo>
                    <a:pt x="66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7"/>
            <p:cNvSpPr/>
            <p:nvPr/>
          </p:nvSpPr>
          <p:spPr>
            <a:xfrm>
              <a:off x="4863058" y="1805195"/>
              <a:ext cx="83494" cy="172111"/>
            </a:xfrm>
            <a:custGeom>
              <a:avLst/>
              <a:gdLst/>
              <a:ahLst/>
              <a:cxnLst/>
              <a:rect l="l" t="t" r="r" b="b"/>
              <a:pathLst>
                <a:path w="3178" h="6551" extrusionOk="0">
                  <a:moveTo>
                    <a:pt x="3178" y="0"/>
                  </a:moveTo>
                  <a:lnTo>
                    <a:pt x="1" y="3177"/>
                  </a:lnTo>
                  <a:lnTo>
                    <a:pt x="278" y="6305"/>
                  </a:lnTo>
                  <a:cubicBezTo>
                    <a:pt x="292" y="6457"/>
                    <a:pt x="415" y="6550"/>
                    <a:pt x="543" y="6550"/>
                  </a:cubicBezTo>
                  <a:cubicBezTo>
                    <a:pt x="608" y="6550"/>
                    <a:pt x="675" y="6526"/>
                    <a:pt x="729" y="6472"/>
                  </a:cubicBezTo>
                  <a:cubicBezTo>
                    <a:pt x="2075" y="5126"/>
                    <a:pt x="2900" y="3344"/>
                    <a:pt x="3053" y="1443"/>
                  </a:cubicBezTo>
                  <a:lnTo>
                    <a:pt x="31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7"/>
            <p:cNvSpPr/>
            <p:nvPr/>
          </p:nvSpPr>
          <p:spPr>
            <a:xfrm>
              <a:off x="4680280" y="1717707"/>
              <a:ext cx="125583" cy="72932"/>
            </a:xfrm>
            <a:custGeom>
              <a:avLst/>
              <a:gdLst/>
              <a:ahLst/>
              <a:cxnLst/>
              <a:rect l="l" t="t" r="r" b="b"/>
              <a:pathLst>
                <a:path w="4780" h="2776" extrusionOk="0">
                  <a:moveTo>
                    <a:pt x="4780" y="1"/>
                  </a:moveTo>
                  <a:lnTo>
                    <a:pt x="4780" y="1"/>
                  </a:lnTo>
                  <a:cubicBezTo>
                    <a:pt x="3032" y="237"/>
                    <a:pt x="1409" y="1034"/>
                    <a:pt x="160" y="2283"/>
                  </a:cubicBezTo>
                  <a:cubicBezTo>
                    <a:pt x="1" y="2443"/>
                    <a:pt x="105" y="2713"/>
                    <a:pt x="327" y="2734"/>
                  </a:cubicBezTo>
                  <a:lnTo>
                    <a:pt x="791" y="2775"/>
                  </a:lnTo>
                  <a:cubicBezTo>
                    <a:pt x="646" y="2664"/>
                    <a:pt x="625" y="2449"/>
                    <a:pt x="750" y="2318"/>
                  </a:cubicBezTo>
                  <a:cubicBezTo>
                    <a:pt x="1867" y="1201"/>
                    <a:pt x="3261" y="403"/>
                    <a:pt x="4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7"/>
            <p:cNvSpPr/>
            <p:nvPr/>
          </p:nvSpPr>
          <p:spPr>
            <a:xfrm>
              <a:off x="4863058" y="1873162"/>
              <a:ext cx="24460" cy="104144"/>
            </a:xfrm>
            <a:custGeom>
              <a:avLst/>
              <a:gdLst/>
              <a:ahLst/>
              <a:cxnLst/>
              <a:rect l="l" t="t" r="r" b="b"/>
              <a:pathLst>
                <a:path w="931" h="3964" extrusionOk="0">
                  <a:moveTo>
                    <a:pt x="583" y="1"/>
                  </a:moveTo>
                  <a:lnTo>
                    <a:pt x="1" y="590"/>
                  </a:lnTo>
                  <a:lnTo>
                    <a:pt x="278" y="3718"/>
                  </a:lnTo>
                  <a:cubicBezTo>
                    <a:pt x="292" y="3870"/>
                    <a:pt x="415" y="3963"/>
                    <a:pt x="543" y="3963"/>
                  </a:cubicBezTo>
                  <a:cubicBezTo>
                    <a:pt x="608" y="3963"/>
                    <a:pt x="675" y="3939"/>
                    <a:pt x="729" y="3885"/>
                  </a:cubicBezTo>
                  <a:cubicBezTo>
                    <a:pt x="798" y="3815"/>
                    <a:pt x="861" y="3746"/>
                    <a:pt x="930" y="3677"/>
                  </a:cubicBezTo>
                  <a:cubicBezTo>
                    <a:pt x="909" y="3642"/>
                    <a:pt x="902" y="3607"/>
                    <a:pt x="902" y="3573"/>
                  </a:cubicBezTo>
                  <a:lnTo>
                    <a:pt x="5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7"/>
            <p:cNvSpPr/>
            <p:nvPr/>
          </p:nvSpPr>
          <p:spPr>
            <a:xfrm>
              <a:off x="4752818" y="1595751"/>
              <a:ext cx="312038" cy="310383"/>
            </a:xfrm>
            <a:custGeom>
              <a:avLst/>
              <a:gdLst/>
              <a:ahLst/>
              <a:cxnLst/>
              <a:rect l="l" t="t" r="r" b="b"/>
              <a:pathLst>
                <a:path w="11877" h="11814" extrusionOk="0">
                  <a:moveTo>
                    <a:pt x="11644" y="0"/>
                  </a:moveTo>
                  <a:cubicBezTo>
                    <a:pt x="11624" y="0"/>
                    <a:pt x="11604" y="3"/>
                    <a:pt x="11584" y="10"/>
                  </a:cubicBezTo>
                  <a:lnTo>
                    <a:pt x="9080" y="745"/>
                  </a:lnTo>
                  <a:lnTo>
                    <a:pt x="7228" y="1286"/>
                  </a:lnTo>
                  <a:cubicBezTo>
                    <a:pt x="7075" y="1327"/>
                    <a:pt x="6937" y="1411"/>
                    <a:pt x="6826" y="1522"/>
                  </a:cubicBezTo>
                  <a:lnTo>
                    <a:pt x="91" y="8257"/>
                  </a:lnTo>
                  <a:cubicBezTo>
                    <a:pt x="0" y="8340"/>
                    <a:pt x="0" y="8479"/>
                    <a:pt x="91" y="8569"/>
                  </a:cubicBezTo>
                  <a:lnTo>
                    <a:pt x="1436" y="9914"/>
                  </a:lnTo>
                  <a:lnTo>
                    <a:pt x="1929" y="10414"/>
                  </a:lnTo>
                  <a:lnTo>
                    <a:pt x="3267" y="11746"/>
                  </a:lnTo>
                  <a:cubicBezTo>
                    <a:pt x="3312" y="11791"/>
                    <a:pt x="3373" y="11813"/>
                    <a:pt x="3435" y="11813"/>
                  </a:cubicBezTo>
                  <a:cubicBezTo>
                    <a:pt x="3496" y="11813"/>
                    <a:pt x="3559" y="11791"/>
                    <a:pt x="3607" y="11746"/>
                  </a:cubicBezTo>
                  <a:lnTo>
                    <a:pt x="7374" y="7965"/>
                  </a:lnTo>
                  <a:lnTo>
                    <a:pt x="10308" y="5038"/>
                  </a:lnTo>
                  <a:cubicBezTo>
                    <a:pt x="10432" y="4913"/>
                    <a:pt x="10523" y="4761"/>
                    <a:pt x="10571" y="4594"/>
                  </a:cubicBezTo>
                  <a:lnTo>
                    <a:pt x="11840" y="259"/>
                  </a:lnTo>
                  <a:cubicBezTo>
                    <a:pt x="11876" y="127"/>
                    <a:pt x="11772" y="0"/>
                    <a:pt x="11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7"/>
            <p:cNvSpPr/>
            <p:nvPr/>
          </p:nvSpPr>
          <p:spPr>
            <a:xfrm>
              <a:off x="4752818" y="1595751"/>
              <a:ext cx="312012" cy="232065"/>
            </a:xfrm>
            <a:custGeom>
              <a:avLst/>
              <a:gdLst/>
              <a:ahLst/>
              <a:cxnLst/>
              <a:rect l="l" t="t" r="r" b="b"/>
              <a:pathLst>
                <a:path w="11876" h="8833" extrusionOk="0">
                  <a:moveTo>
                    <a:pt x="11637" y="0"/>
                  </a:moveTo>
                  <a:cubicBezTo>
                    <a:pt x="11618" y="0"/>
                    <a:pt x="11597" y="3"/>
                    <a:pt x="11577" y="10"/>
                  </a:cubicBezTo>
                  <a:lnTo>
                    <a:pt x="7207" y="1286"/>
                  </a:lnTo>
                  <a:cubicBezTo>
                    <a:pt x="7068" y="1327"/>
                    <a:pt x="6943" y="1404"/>
                    <a:pt x="6839" y="1501"/>
                  </a:cubicBezTo>
                  <a:lnTo>
                    <a:pt x="91" y="8257"/>
                  </a:lnTo>
                  <a:cubicBezTo>
                    <a:pt x="0" y="8340"/>
                    <a:pt x="0" y="8479"/>
                    <a:pt x="91" y="8569"/>
                  </a:cubicBezTo>
                  <a:lnTo>
                    <a:pt x="361" y="8832"/>
                  </a:lnTo>
                  <a:lnTo>
                    <a:pt x="1117" y="8069"/>
                  </a:lnTo>
                  <a:lnTo>
                    <a:pt x="7179" y="2007"/>
                  </a:lnTo>
                  <a:cubicBezTo>
                    <a:pt x="7269" y="1917"/>
                    <a:pt x="7387" y="1848"/>
                    <a:pt x="7512" y="1813"/>
                  </a:cubicBezTo>
                  <a:lnTo>
                    <a:pt x="11750" y="571"/>
                  </a:lnTo>
                  <a:lnTo>
                    <a:pt x="11833" y="266"/>
                  </a:lnTo>
                  <a:cubicBezTo>
                    <a:pt x="11876" y="128"/>
                    <a:pt x="11767" y="0"/>
                    <a:pt x="11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7"/>
            <p:cNvSpPr/>
            <p:nvPr/>
          </p:nvSpPr>
          <p:spPr>
            <a:xfrm>
              <a:off x="4910269" y="1684368"/>
              <a:ext cx="65261" cy="65261"/>
            </a:xfrm>
            <a:custGeom>
              <a:avLst/>
              <a:gdLst/>
              <a:ahLst/>
              <a:cxnLst/>
              <a:rect l="l" t="t" r="r" b="b"/>
              <a:pathLst>
                <a:path w="2484" h="2484" extrusionOk="0">
                  <a:moveTo>
                    <a:pt x="1242" y="1"/>
                  </a:moveTo>
                  <a:cubicBezTo>
                    <a:pt x="555" y="1"/>
                    <a:pt x="0" y="556"/>
                    <a:pt x="0" y="1242"/>
                  </a:cubicBezTo>
                  <a:cubicBezTo>
                    <a:pt x="0" y="1929"/>
                    <a:pt x="555" y="2484"/>
                    <a:pt x="1242" y="2484"/>
                  </a:cubicBezTo>
                  <a:cubicBezTo>
                    <a:pt x="1922" y="2484"/>
                    <a:pt x="2483" y="1929"/>
                    <a:pt x="2483" y="1242"/>
                  </a:cubicBezTo>
                  <a:cubicBezTo>
                    <a:pt x="2483" y="556"/>
                    <a:pt x="1922" y="1"/>
                    <a:pt x="1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7"/>
            <p:cNvSpPr/>
            <p:nvPr/>
          </p:nvSpPr>
          <p:spPr>
            <a:xfrm>
              <a:off x="4910269" y="1684368"/>
              <a:ext cx="40302" cy="65287"/>
            </a:xfrm>
            <a:custGeom>
              <a:avLst/>
              <a:gdLst/>
              <a:ahLst/>
              <a:cxnLst/>
              <a:rect l="l" t="t" r="r" b="b"/>
              <a:pathLst>
                <a:path w="1534" h="2485" extrusionOk="0">
                  <a:moveTo>
                    <a:pt x="1239" y="0"/>
                  </a:moveTo>
                  <a:cubicBezTo>
                    <a:pt x="572" y="0"/>
                    <a:pt x="0" y="539"/>
                    <a:pt x="0" y="1242"/>
                  </a:cubicBezTo>
                  <a:cubicBezTo>
                    <a:pt x="0" y="1945"/>
                    <a:pt x="572" y="2484"/>
                    <a:pt x="1239" y="2484"/>
                  </a:cubicBezTo>
                  <a:cubicBezTo>
                    <a:pt x="1336" y="2484"/>
                    <a:pt x="1434" y="2473"/>
                    <a:pt x="1533" y="2449"/>
                  </a:cubicBezTo>
                  <a:cubicBezTo>
                    <a:pt x="590" y="2220"/>
                    <a:pt x="264" y="1048"/>
                    <a:pt x="944" y="361"/>
                  </a:cubicBezTo>
                  <a:cubicBezTo>
                    <a:pt x="1110" y="202"/>
                    <a:pt x="1311" y="91"/>
                    <a:pt x="1533" y="35"/>
                  </a:cubicBezTo>
                  <a:cubicBezTo>
                    <a:pt x="1434" y="12"/>
                    <a:pt x="1336" y="0"/>
                    <a:pt x="1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7"/>
            <p:cNvSpPr/>
            <p:nvPr/>
          </p:nvSpPr>
          <p:spPr>
            <a:xfrm>
              <a:off x="4744621" y="1830889"/>
              <a:ext cx="84387" cy="83520"/>
            </a:xfrm>
            <a:custGeom>
              <a:avLst/>
              <a:gdLst/>
              <a:ahLst/>
              <a:cxnLst/>
              <a:rect l="l" t="t" r="r" b="b"/>
              <a:pathLst>
                <a:path w="3212" h="3179" extrusionOk="0">
                  <a:moveTo>
                    <a:pt x="833" y="0"/>
                  </a:moveTo>
                  <a:lnTo>
                    <a:pt x="125" y="701"/>
                  </a:lnTo>
                  <a:cubicBezTo>
                    <a:pt x="0" y="826"/>
                    <a:pt x="0" y="1034"/>
                    <a:pt x="125" y="1166"/>
                  </a:cubicBezTo>
                  <a:lnTo>
                    <a:pt x="1082" y="2123"/>
                  </a:lnTo>
                  <a:lnTo>
                    <a:pt x="2046" y="3080"/>
                  </a:lnTo>
                  <a:cubicBezTo>
                    <a:pt x="2109" y="3146"/>
                    <a:pt x="2192" y="3179"/>
                    <a:pt x="2276" y="3179"/>
                  </a:cubicBezTo>
                  <a:cubicBezTo>
                    <a:pt x="2360" y="3179"/>
                    <a:pt x="2445" y="3146"/>
                    <a:pt x="2511" y="3080"/>
                  </a:cubicBezTo>
                  <a:lnTo>
                    <a:pt x="3212" y="2379"/>
                  </a:lnTo>
                  <a:lnTo>
                    <a:pt x="2275" y="1436"/>
                  </a:lnTo>
                  <a:lnTo>
                    <a:pt x="1769" y="937"/>
                  </a:lnTo>
                  <a:lnTo>
                    <a:pt x="8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7"/>
            <p:cNvSpPr/>
            <p:nvPr/>
          </p:nvSpPr>
          <p:spPr>
            <a:xfrm>
              <a:off x="4744621" y="1830705"/>
              <a:ext cx="32814" cy="36650"/>
            </a:xfrm>
            <a:custGeom>
              <a:avLst/>
              <a:gdLst/>
              <a:ahLst/>
              <a:cxnLst/>
              <a:rect l="l" t="t" r="r" b="b"/>
              <a:pathLst>
                <a:path w="1249" h="1395" extrusionOk="0">
                  <a:moveTo>
                    <a:pt x="833" y="0"/>
                  </a:moveTo>
                  <a:lnTo>
                    <a:pt x="125" y="708"/>
                  </a:lnTo>
                  <a:cubicBezTo>
                    <a:pt x="0" y="833"/>
                    <a:pt x="0" y="1041"/>
                    <a:pt x="125" y="1173"/>
                  </a:cubicBezTo>
                  <a:lnTo>
                    <a:pt x="347" y="1395"/>
                  </a:lnTo>
                  <a:cubicBezTo>
                    <a:pt x="361" y="1325"/>
                    <a:pt x="396" y="1270"/>
                    <a:pt x="444" y="1221"/>
                  </a:cubicBezTo>
                  <a:lnTo>
                    <a:pt x="1249" y="417"/>
                  </a:lnTo>
                  <a:lnTo>
                    <a:pt x="8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7"/>
            <p:cNvSpPr/>
            <p:nvPr/>
          </p:nvSpPr>
          <p:spPr>
            <a:xfrm>
              <a:off x="4752818" y="1796630"/>
              <a:ext cx="110266" cy="109504"/>
            </a:xfrm>
            <a:custGeom>
              <a:avLst/>
              <a:gdLst/>
              <a:ahLst/>
              <a:cxnLst/>
              <a:rect l="l" t="t" r="r" b="b"/>
              <a:pathLst>
                <a:path w="4197" h="4168" extrusionOk="0">
                  <a:moveTo>
                    <a:pt x="694" y="0"/>
                  </a:moveTo>
                  <a:lnTo>
                    <a:pt x="91" y="611"/>
                  </a:lnTo>
                  <a:cubicBezTo>
                    <a:pt x="0" y="694"/>
                    <a:pt x="0" y="833"/>
                    <a:pt x="91" y="916"/>
                  </a:cubicBezTo>
                  <a:lnTo>
                    <a:pt x="1436" y="2268"/>
                  </a:lnTo>
                  <a:lnTo>
                    <a:pt x="1936" y="2761"/>
                  </a:lnTo>
                  <a:lnTo>
                    <a:pt x="3267" y="4100"/>
                  </a:lnTo>
                  <a:cubicBezTo>
                    <a:pt x="3312" y="4145"/>
                    <a:pt x="3373" y="4167"/>
                    <a:pt x="3435" y="4167"/>
                  </a:cubicBezTo>
                  <a:cubicBezTo>
                    <a:pt x="3496" y="4167"/>
                    <a:pt x="3559" y="4145"/>
                    <a:pt x="3607" y="4100"/>
                  </a:cubicBezTo>
                  <a:lnTo>
                    <a:pt x="4197" y="3503"/>
                  </a:lnTo>
                  <a:lnTo>
                    <a:pt x="2699" y="2005"/>
                  </a:lnTo>
                  <a:lnTo>
                    <a:pt x="2199" y="1505"/>
                  </a:lnTo>
                  <a:lnTo>
                    <a:pt x="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7"/>
            <p:cNvSpPr/>
            <p:nvPr/>
          </p:nvSpPr>
          <p:spPr>
            <a:xfrm>
              <a:off x="4752818" y="1796630"/>
              <a:ext cx="29557" cy="31185"/>
            </a:xfrm>
            <a:custGeom>
              <a:avLst/>
              <a:gdLst/>
              <a:ahLst/>
              <a:cxnLst/>
              <a:rect l="l" t="t" r="r" b="b"/>
              <a:pathLst>
                <a:path w="1125" h="1187" extrusionOk="0">
                  <a:moveTo>
                    <a:pt x="701" y="0"/>
                  </a:moveTo>
                  <a:lnTo>
                    <a:pt x="91" y="611"/>
                  </a:lnTo>
                  <a:cubicBezTo>
                    <a:pt x="0" y="694"/>
                    <a:pt x="0" y="833"/>
                    <a:pt x="91" y="923"/>
                  </a:cubicBezTo>
                  <a:lnTo>
                    <a:pt x="361" y="1186"/>
                  </a:lnTo>
                  <a:lnTo>
                    <a:pt x="1124" y="423"/>
                  </a:lnTo>
                  <a:lnTo>
                    <a:pt x="7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7"/>
            <p:cNvSpPr/>
            <p:nvPr/>
          </p:nvSpPr>
          <p:spPr>
            <a:xfrm>
              <a:off x="4704529" y="1870981"/>
              <a:ext cx="34154" cy="31185"/>
            </a:xfrm>
            <a:custGeom>
              <a:avLst/>
              <a:gdLst/>
              <a:ahLst/>
              <a:cxnLst/>
              <a:rect l="l" t="t" r="r" b="b"/>
              <a:pathLst>
                <a:path w="1300" h="1187" extrusionOk="0">
                  <a:moveTo>
                    <a:pt x="986" y="1"/>
                  </a:moveTo>
                  <a:cubicBezTo>
                    <a:pt x="935" y="1"/>
                    <a:pt x="881" y="21"/>
                    <a:pt x="833" y="70"/>
                  </a:cubicBezTo>
                  <a:lnTo>
                    <a:pt x="84" y="812"/>
                  </a:lnTo>
                  <a:cubicBezTo>
                    <a:pt x="0" y="895"/>
                    <a:pt x="0" y="1041"/>
                    <a:pt x="84" y="1124"/>
                  </a:cubicBezTo>
                  <a:cubicBezTo>
                    <a:pt x="129" y="1166"/>
                    <a:pt x="186" y="1186"/>
                    <a:pt x="242" y="1186"/>
                  </a:cubicBezTo>
                  <a:cubicBezTo>
                    <a:pt x="299" y="1186"/>
                    <a:pt x="354" y="1166"/>
                    <a:pt x="396" y="1124"/>
                  </a:cubicBezTo>
                  <a:lnTo>
                    <a:pt x="1145" y="375"/>
                  </a:lnTo>
                  <a:cubicBezTo>
                    <a:pt x="1299" y="221"/>
                    <a:pt x="1155" y="1"/>
                    <a:pt x="9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7"/>
            <p:cNvSpPr/>
            <p:nvPr/>
          </p:nvSpPr>
          <p:spPr>
            <a:xfrm>
              <a:off x="4723472" y="1889950"/>
              <a:ext cx="34286" cy="31343"/>
            </a:xfrm>
            <a:custGeom>
              <a:avLst/>
              <a:gdLst/>
              <a:ahLst/>
              <a:cxnLst/>
              <a:rect l="l" t="t" r="r" b="b"/>
              <a:pathLst>
                <a:path w="1305" h="1193" extrusionOk="0">
                  <a:moveTo>
                    <a:pt x="987" y="0"/>
                  </a:moveTo>
                  <a:cubicBezTo>
                    <a:pt x="935" y="0"/>
                    <a:pt x="881" y="21"/>
                    <a:pt x="833" y="69"/>
                  </a:cubicBezTo>
                  <a:lnTo>
                    <a:pt x="91" y="818"/>
                  </a:lnTo>
                  <a:cubicBezTo>
                    <a:pt x="1" y="901"/>
                    <a:pt x="1" y="1040"/>
                    <a:pt x="91" y="1130"/>
                  </a:cubicBezTo>
                  <a:cubicBezTo>
                    <a:pt x="132" y="1172"/>
                    <a:pt x="188" y="1193"/>
                    <a:pt x="244" y="1193"/>
                  </a:cubicBezTo>
                  <a:cubicBezTo>
                    <a:pt x="301" y="1193"/>
                    <a:pt x="358" y="1172"/>
                    <a:pt x="403" y="1130"/>
                  </a:cubicBezTo>
                  <a:lnTo>
                    <a:pt x="1145" y="381"/>
                  </a:lnTo>
                  <a:cubicBezTo>
                    <a:pt x="1305" y="221"/>
                    <a:pt x="1158" y="0"/>
                    <a:pt x="9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7"/>
            <p:cNvSpPr/>
            <p:nvPr/>
          </p:nvSpPr>
          <p:spPr>
            <a:xfrm>
              <a:off x="4761751" y="1928045"/>
              <a:ext cx="34102" cy="31343"/>
            </a:xfrm>
            <a:custGeom>
              <a:avLst/>
              <a:gdLst/>
              <a:ahLst/>
              <a:cxnLst/>
              <a:rect l="l" t="t" r="r" b="b"/>
              <a:pathLst>
                <a:path w="1298" h="1193" extrusionOk="0">
                  <a:moveTo>
                    <a:pt x="983" y="0"/>
                  </a:moveTo>
                  <a:cubicBezTo>
                    <a:pt x="932" y="0"/>
                    <a:pt x="879" y="20"/>
                    <a:pt x="833" y="69"/>
                  </a:cubicBezTo>
                  <a:lnTo>
                    <a:pt x="83" y="818"/>
                  </a:lnTo>
                  <a:cubicBezTo>
                    <a:pt x="0" y="901"/>
                    <a:pt x="0" y="1040"/>
                    <a:pt x="83" y="1130"/>
                  </a:cubicBezTo>
                  <a:cubicBezTo>
                    <a:pt x="125" y="1172"/>
                    <a:pt x="181" y="1192"/>
                    <a:pt x="237" y="1192"/>
                  </a:cubicBezTo>
                  <a:cubicBezTo>
                    <a:pt x="293" y="1192"/>
                    <a:pt x="351" y="1172"/>
                    <a:pt x="396" y="1130"/>
                  </a:cubicBezTo>
                  <a:lnTo>
                    <a:pt x="1138" y="381"/>
                  </a:lnTo>
                  <a:cubicBezTo>
                    <a:pt x="1297" y="221"/>
                    <a:pt x="1151" y="0"/>
                    <a:pt x="9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7"/>
            <p:cNvSpPr/>
            <p:nvPr/>
          </p:nvSpPr>
          <p:spPr>
            <a:xfrm>
              <a:off x="4742598" y="1909076"/>
              <a:ext cx="34312" cy="31343"/>
            </a:xfrm>
            <a:custGeom>
              <a:avLst/>
              <a:gdLst/>
              <a:ahLst/>
              <a:cxnLst/>
              <a:rect l="l" t="t" r="r" b="b"/>
              <a:pathLst>
                <a:path w="1306" h="1193" extrusionOk="0">
                  <a:moveTo>
                    <a:pt x="987" y="1"/>
                  </a:moveTo>
                  <a:cubicBezTo>
                    <a:pt x="936" y="1"/>
                    <a:pt x="882" y="21"/>
                    <a:pt x="833" y="69"/>
                  </a:cubicBezTo>
                  <a:lnTo>
                    <a:pt x="91" y="818"/>
                  </a:lnTo>
                  <a:cubicBezTo>
                    <a:pt x="1" y="902"/>
                    <a:pt x="1" y="1040"/>
                    <a:pt x="91" y="1131"/>
                  </a:cubicBezTo>
                  <a:cubicBezTo>
                    <a:pt x="133" y="1172"/>
                    <a:pt x="188" y="1193"/>
                    <a:pt x="245" y="1193"/>
                  </a:cubicBezTo>
                  <a:cubicBezTo>
                    <a:pt x="301" y="1193"/>
                    <a:pt x="358" y="1172"/>
                    <a:pt x="403" y="1131"/>
                  </a:cubicBezTo>
                  <a:lnTo>
                    <a:pt x="1145" y="381"/>
                  </a:lnTo>
                  <a:cubicBezTo>
                    <a:pt x="1305" y="222"/>
                    <a:pt x="1158" y="1"/>
                    <a:pt x="9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7"/>
            <p:cNvSpPr/>
            <p:nvPr/>
          </p:nvSpPr>
          <p:spPr>
            <a:xfrm>
              <a:off x="4991346" y="1595751"/>
              <a:ext cx="73668" cy="72801"/>
            </a:xfrm>
            <a:custGeom>
              <a:avLst/>
              <a:gdLst/>
              <a:ahLst/>
              <a:cxnLst/>
              <a:rect l="l" t="t" r="r" b="b"/>
              <a:pathLst>
                <a:path w="2804" h="2771" extrusionOk="0">
                  <a:moveTo>
                    <a:pt x="2567" y="0"/>
                  </a:moveTo>
                  <a:cubicBezTo>
                    <a:pt x="2547" y="0"/>
                    <a:pt x="2526" y="3"/>
                    <a:pt x="2505" y="10"/>
                  </a:cubicBezTo>
                  <a:lnTo>
                    <a:pt x="1" y="745"/>
                  </a:lnTo>
                  <a:lnTo>
                    <a:pt x="2033" y="2770"/>
                  </a:lnTo>
                  <a:lnTo>
                    <a:pt x="2761" y="266"/>
                  </a:lnTo>
                  <a:cubicBezTo>
                    <a:pt x="2804" y="128"/>
                    <a:pt x="2700" y="0"/>
                    <a:pt x="25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7"/>
            <p:cNvSpPr/>
            <p:nvPr/>
          </p:nvSpPr>
          <p:spPr>
            <a:xfrm>
              <a:off x="4991346" y="1595751"/>
              <a:ext cx="73484" cy="31974"/>
            </a:xfrm>
            <a:custGeom>
              <a:avLst/>
              <a:gdLst/>
              <a:ahLst/>
              <a:cxnLst/>
              <a:rect l="l" t="t" r="r" b="b"/>
              <a:pathLst>
                <a:path w="2797" h="1217" extrusionOk="0">
                  <a:moveTo>
                    <a:pt x="2563" y="0"/>
                  </a:moveTo>
                  <a:cubicBezTo>
                    <a:pt x="2544" y="0"/>
                    <a:pt x="2524" y="3"/>
                    <a:pt x="2505" y="10"/>
                  </a:cubicBezTo>
                  <a:lnTo>
                    <a:pt x="1686" y="245"/>
                  </a:lnTo>
                  <a:lnTo>
                    <a:pt x="1" y="745"/>
                  </a:lnTo>
                  <a:lnTo>
                    <a:pt x="472" y="1217"/>
                  </a:lnTo>
                  <a:lnTo>
                    <a:pt x="2671" y="578"/>
                  </a:lnTo>
                  <a:lnTo>
                    <a:pt x="2754" y="266"/>
                  </a:lnTo>
                  <a:cubicBezTo>
                    <a:pt x="2797" y="133"/>
                    <a:pt x="2692" y="0"/>
                    <a:pt x="2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7"/>
            <p:cNvSpPr/>
            <p:nvPr/>
          </p:nvSpPr>
          <p:spPr>
            <a:xfrm>
              <a:off x="4769028" y="1756249"/>
              <a:ext cx="135435" cy="133780"/>
            </a:xfrm>
            <a:custGeom>
              <a:avLst/>
              <a:gdLst/>
              <a:ahLst/>
              <a:cxnLst/>
              <a:rect l="l" t="t" r="r" b="b"/>
              <a:pathLst>
                <a:path w="5155" h="5092" extrusionOk="0">
                  <a:moveTo>
                    <a:pt x="4759" y="1"/>
                  </a:moveTo>
                  <a:cubicBezTo>
                    <a:pt x="4676" y="1"/>
                    <a:pt x="4592" y="32"/>
                    <a:pt x="4530" y="95"/>
                  </a:cubicBezTo>
                  <a:lnTo>
                    <a:pt x="126" y="4499"/>
                  </a:lnTo>
                  <a:cubicBezTo>
                    <a:pt x="1" y="4624"/>
                    <a:pt x="1" y="4832"/>
                    <a:pt x="126" y="4957"/>
                  </a:cubicBezTo>
                  <a:lnTo>
                    <a:pt x="160" y="4999"/>
                  </a:lnTo>
                  <a:cubicBezTo>
                    <a:pt x="222" y="5060"/>
                    <a:pt x="304" y="5091"/>
                    <a:pt x="386" y="5091"/>
                  </a:cubicBezTo>
                  <a:cubicBezTo>
                    <a:pt x="470" y="5091"/>
                    <a:pt x="555" y="5058"/>
                    <a:pt x="618" y="4992"/>
                  </a:cubicBezTo>
                  <a:lnTo>
                    <a:pt x="5022" y="587"/>
                  </a:lnTo>
                  <a:cubicBezTo>
                    <a:pt x="5154" y="462"/>
                    <a:pt x="5154" y="254"/>
                    <a:pt x="5022" y="129"/>
                  </a:cubicBezTo>
                  <a:lnTo>
                    <a:pt x="4988" y="95"/>
                  </a:lnTo>
                  <a:cubicBezTo>
                    <a:pt x="4925" y="32"/>
                    <a:pt x="4842" y="1"/>
                    <a:pt x="4759"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7"/>
            <p:cNvSpPr/>
            <p:nvPr/>
          </p:nvSpPr>
          <p:spPr>
            <a:xfrm>
              <a:off x="4769028" y="1756249"/>
              <a:ext cx="135435" cy="133780"/>
            </a:xfrm>
            <a:custGeom>
              <a:avLst/>
              <a:gdLst/>
              <a:ahLst/>
              <a:cxnLst/>
              <a:rect l="l" t="t" r="r" b="b"/>
              <a:pathLst>
                <a:path w="5155" h="5092" extrusionOk="0">
                  <a:moveTo>
                    <a:pt x="4759" y="1"/>
                  </a:moveTo>
                  <a:cubicBezTo>
                    <a:pt x="4676" y="1"/>
                    <a:pt x="4592" y="32"/>
                    <a:pt x="4530" y="95"/>
                  </a:cubicBezTo>
                  <a:lnTo>
                    <a:pt x="126" y="4499"/>
                  </a:lnTo>
                  <a:cubicBezTo>
                    <a:pt x="1" y="4624"/>
                    <a:pt x="1" y="4832"/>
                    <a:pt x="126" y="4957"/>
                  </a:cubicBezTo>
                  <a:lnTo>
                    <a:pt x="160" y="4999"/>
                  </a:lnTo>
                  <a:cubicBezTo>
                    <a:pt x="222" y="5060"/>
                    <a:pt x="304" y="5091"/>
                    <a:pt x="386" y="5091"/>
                  </a:cubicBezTo>
                  <a:cubicBezTo>
                    <a:pt x="470" y="5091"/>
                    <a:pt x="555" y="5058"/>
                    <a:pt x="618" y="4992"/>
                  </a:cubicBezTo>
                  <a:lnTo>
                    <a:pt x="5022" y="587"/>
                  </a:lnTo>
                  <a:cubicBezTo>
                    <a:pt x="5154" y="462"/>
                    <a:pt x="5154" y="254"/>
                    <a:pt x="5022" y="129"/>
                  </a:cubicBezTo>
                  <a:lnTo>
                    <a:pt x="4988" y="95"/>
                  </a:lnTo>
                  <a:cubicBezTo>
                    <a:pt x="4925" y="32"/>
                    <a:pt x="4842" y="1"/>
                    <a:pt x="47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7"/>
            <p:cNvSpPr/>
            <p:nvPr/>
          </p:nvSpPr>
          <p:spPr>
            <a:xfrm>
              <a:off x="4769028" y="1756302"/>
              <a:ext cx="133254" cy="133648"/>
            </a:xfrm>
            <a:custGeom>
              <a:avLst/>
              <a:gdLst/>
              <a:ahLst/>
              <a:cxnLst/>
              <a:rect l="l" t="t" r="r" b="b"/>
              <a:pathLst>
                <a:path w="5072" h="5087" extrusionOk="0">
                  <a:moveTo>
                    <a:pt x="4762" y="1"/>
                  </a:moveTo>
                  <a:cubicBezTo>
                    <a:pt x="4676" y="1"/>
                    <a:pt x="4589" y="34"/>
                    <a:pt x="4523" y="100"/>
                  </a:cubicBezTo>
                  <a:lnTo>
                    <a:pt x="132" y="4490"/>
                  </a:lnTo>
                  <a:cubicBezTo>
                    <a:pt x="1" y="4622"/>
                    <a:pt x="1" y="4837"/>
                    <a:pt x="132" y="4962"/>
                  </a:cubicBezTo>
                  <a:lnTo>
                    <a:pt x="153" y="4990"/>
                  </a:lnTo>
                  <a:cubicBezTo>
                    <a:pt x="216" y="5045"/>
                    <a:pt x="299" y="5080"/>
                    <a:pt x="382" y="5087"/>
                  </a:cubicBezTo>
                  <a:cubicBezTo>
                    <a:pt x="306" y="4955"/>
                    <a:pt x="327" y="4781"/>
                    <a:pt x="438" y="4671"/>
                  </a:cubicBezTo>
                  <a:lnTo>
                    <a:pt x="4828" y="280"/>
                  </a:lnTo>
                  <a:cubicBezTo>
                    <a:pt x="4891" y="217"/>
                    <a:pt x="4974" y="183"/>
                    <a:pt x="5071" y="183"/>
                  </a:cubicBezTo>
                  <a:cubicBezTo>
                    <a:pt x="5057" y="162"/>
                    <a:pt x="5036" y="141"/>
                    <a:pt x="5022" y="120"/>
                  </a:cubicBezTo>
                  <a:lnTo>
                    <a:pt x="5002" y="100"/>
                  </a:lnTo>
                  <a:cubicBezTo>
                    <a:pt x="4936" y="34"/>
                    <a:pt x="4849" y="1"/>
                    <a:pt x="47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7"/>
          <p:cNvGrpSpPr/>
          <p:nvPr/>
        </p:nvGrpSpPr>
        <p:grpSpPr>
          <a:xfrm>
            <a:off x="1697396" y="3223505"/>
            <a:ext cx="361194" cy="359355"/>
            <a:chOff x="1697396" y="3223505"/>
            <a:chExt cx="361194" cy="359355"/>
          </a:xfrm>
        </p:grpSpPr>
        <p:sp>
          <p:nvSpPr>
            <p:cNvPr id="1081" name="Google Shape;1081;p47"/>
            <p:cNvSpPr/>
            <p:nvPr/>
          </p:nvSpPr>
          <p:spPr>
            <a:xfrm>
              <a:off x="1697396" y="3286349"/>
              <a:ext cx="296511" cy="296511"/>
            </a:xfrm>
            <a:custGeom>
              <a:avLst/>
              <a:gdLst/>
              <a:ahLst/>
              <a:cxnLst/>
              <a:rect l="l" t="t" r="r" b="b"/>
              <a:pathLst>
                <a:path w="11286" h="11286" extrusionOk="0">
                  <a:moveTo>
                    <a:pt x="5639" y="0"/>
                  </a:moveTo>
                  <a:cubicBezTo>
                    <a:pt x="2525" y="0"/>
                    <a:pt x="0" y="2525"/>
                    <a:pt x="0" y="5646"/>
                  </a:cubicBezTo>
                  <a:cubicBezTo>
                    <a:pt x="0" y="8760"/>
                    <a:pt x="2525" y="11285"/>
                    <a:pt x="5639" y="11285"/>
                  </a:cubicBezTo>
                  <a:cubicBezTo>
                    <a:pt x="8761" y="11285"/>
                    <a:pt x="11285" y="8760"/>
                    <a:pt x="11285" y="5646"/>
                  </a:cubicBezTo>
                  <a:cubicBezTo>
                    <a:pt x="11285" y="2525"/>
                    <a:pt x="8761" y="0"/>
                    <a:pt x="56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7"/>
            <p:cNvSpPr/>
            <p:nvPr/>
          </p:nvSpPr>
          <p:spPr>
            <a:xfrm>
              <a:off x="1845546" y="3428667"/>
              <a:ext cx="148361" cy="11875"/>
            </a:xfrm>
            <a:custGeom>
              <a:avLst/>
              <a:gdLst/>
              <a:ahLst/>
              <a:cxnLst/>
              <a:rect l="l" t="t" r="r" b="b"/>
              <a:pathLst>
                <a:path w="5647" h="452" extrusionOk="0">
                  <a:moveTo>
                    <a:pt x="0" y="0"/>
                  </a:moveTo>
                  <a:lnTo>
                    <a:pt x="0" y="451"/>
                  </a:lnTo>
                  <a:lnTo>
                    <a:pt x="5639" y="451"/>
                  </a:lnTo>
                  <a:cubicBezTo>
                    <a:pt x="5639" y="375"/>
                    <a:pt x="5646" y="305"/>
                    <a:pt x="5646" y="229"/>
                  </a:cubicBezTo>
                  <a:cubicBezTo>
                    <a:pt x="5646" y="153"/>
                    <a:pt x="5646" y="76"/>
                    <a:pt x="5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7"/>
            <p:cNvSpPr/>
            <p:nvPr/>
          </p:nvSpPr>
          <p:spPr>
            <a:xfrm>
              <a:off x="1970183" y="3223505"/>
              <a:ext cx="88407" cy="86542"/>
            </a:xfrm>
            <a:custGeom>
              <a:avLst/>
              <a:gdLst/>
              <a:ahLst/>
              <a:cxnLst/>
              <a:rect l="l" t="t" r="r" b="b"/>
              <a:pathLst>
                <a:path w="3365" h="3294" extrusionOk="0">
                  <a:moveTo>
                    <a:pt x="2029" y="0"/>
                  </a:moveTo>
                  <a:cubicBezTo>
                    <a:pt x="1974" y="0"/>
                    <a:pt x="1918" y="21"/>
                    <a:pt x="1873" y="68"/>
                  </a:cubicBezTo>
                  <a:lnTo>
                    <a:pt x="202" y="1740"/>
                  </a:lnTo>
                  <a:cubicBezTo>
                    <a:pt x="70" y="1865"/>
                    <a:pt x="1" y="2038"/>
                    <a:pt x="1" y="2219"/>
                  </a:cubicBezTo>
                  <a:lnTo>
                    <a:pt x="1" y="3294"/>
                  </a:lnTo>
                  <a:lnTo>
                    <a:pt x="1069" y="3294"/>
                  </a:lnTo>
                  <a:cubicBezTo>
                    <a:pt x="1249" y="3294"/>
                    <a:pt x="1423" y="3224"/>
                    <a:pt x="1547" y="3099"/>
                  </a:cubicBezTo>
                  <a:lnTo>
                    <a:pt x="3226" y="1421"/>
                  </a:lnTo>
                  <a:cubicBezTo>
                    <a:pt x="3365" y="1282"/>
                    <a:pt x="3268" y="1039"/>
                    <a:pt x="3066" y="1039"/>
                  </a:cubicBezTo>
                  <a:lnTo>
                    <a:pt x="2255" y="1039"/>
                  </a:lnTo>
                  <a:lnTo>
                    <a:pt x="2255" y="228"/>
                  </a:lnTo>
                  <a:cubicBezTo>
                    <a:pt x="2255" y="92"/>
                    <a:pt x="2144" y="0"/>
                    <a:pt x="20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7"/>
            <p:cNvSpPr/>
            <p:nvPr/>
          </p:nvSpPr>
          <p:spPr>
            <a:xfrm>
              <a:off x="1970183" y="3223505"/>
              <a:ext cx="59376" cy="86542"/>
            </a:xfrm>
            <a:custGeom>
              <a:avLst/>
              <a:gdLst/>
              <a:ahLst/>
              <a:cxnLst/>
              <a:rect l="l" t="t" r="r" b="b"/>
              <a:pathLst>
                <a:path w="2260" h="3294" extrusionOk="0">
                  <a:moveTo>
                    <a:pt x="2031" y="0"/>
                  </a:moveTo>
                  <a:cubicBezTo>
                    <a:pt x="1975" y="0"/>
                    <a:pt x="1918" y="21"/>
                    <a:pt x="1873" y="68"/>
                  </a:cubicBezTo>
                  <a:lnTo>
                    <a:pt x="202" y="1740"/>
                  </a:lnTo>
                  <a:cubicBezTo>
                    <a:pt x="70" y="1865"/>
                    <a:pt x="1" y="2038"/>
                    <a:pt x="1" y="2219"/>
                  </a:cubicBezTo>
                  <a:lnTo>
                    <a:pt x="1" y="3294"/>
                  </a:lnTo>
                  <a:lnTo>
                    <a:pt x="2255" y="1039"/>
                  </a:lnTo>
                  <a:lnTo>
                    <a:pt x="2255" y="228"/>
                  </a:lnTo>
                  <a:cubicBezTo>
                    <a:pt x="2260" y="92"/>
                    <a:pt x="2147" y="0"/>
                    <a:pt x="2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7"/>
            <p:cNvSpPr/>
            <p:nvPr/>
          </p:nvSpPr>
          <p:spPr>
            <a:xfrm>
              <a:off x="1732916" y="3321869"/>
              <a:ext cx="225444" cy="225444"/>
            </a:xfrm>
            <a:custGeom>
              <a:avLst/>
              <a:gdLst/>
              <a:ahLst/>
              <a:cxnLst/>
              <a:rect l="l" t="t" r="r" b="b"/>
              <a:pathLst>
                <a:path w="8581" h="8581" extrusionOk="0">
                  <a:moveTo>
                    <a:pt x="4287" y="1"/>
                  </a:moveTo>
                  <a:cubicBezTo>
                    <a:pt x="1922" y="1"/>
                    <a:pt x="1" y="1922"/>
                    <a:pt x="1" y="4294"/>
                  </a:cubicBezTo>
                  <a:cubicBezTo>
                    <a:pt x="1" y="6659"/>
                    <a:pt x="1922" y="8581"/>
                    <a:pt x="4287" y="8581"/>
                  </a:cubicBezTo>
                  <a:cubicBezTo>
                    <a:pt x="6659" y="8581"/>
                    <a:pt x="8581" y="6659"/>
                    <a:pt x="8581" y="4294"/>
                  </a:cubicBezTo>
                  <a:cubicBezTo>
                    <a:pt x="8581" y="1922"/>
                    <a:pt x="6659" y="1"/>
                    <a:pt x="42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7"/>
            <p:cNvSpPr/>
            <p:nvPr/>
          </p:nvSpPr>
          <p:spPr>
            <a:xfrm>
              <a:off x="1845546" y="3428667"/>
              <a:ext cx="112814" cy="11875"/>
            </a:xfrm>
            <a:custGeom>
              <a:avLst/>
              <a:gdLst/>
              <a:ahLst/>
              <a:cxnLst/>
              <a:rect l="l" t="t" r="r" b="b"/>
              <a:pathLst>
                <a:path w="4294" h="452" extrusionOk="0">
                  <a:moveTo>
                    <a:pt x="0" y="0"/>
                  </a:moveTo>
                  <a:lnTo>
                    <a:pt x="0" y="451"/>
                  </a:lnTo>
                  <a:lnTo>
                    <a:pt x="4280" y="451"/>
                  </a:lnTo>
                  <a:cubicBezTo>
                    <a:pt x="4280" y="375"/>
                    <a:pt x="4294" y="305"/>
                    <a:pt x="4294" y="229"/>
                  </a:cubicBezTo>
                  <a:cubicBezTo>
                    <a:pt x="4294" y="153"/>
                    <a:pt x="4287" y="76"/>
                    <a:pt x="4280" y="0"/>
                  </a:cubicBezTo>
                  <a:close/>
                </a:path>
              </a:pathLst>
            </a:custGeom>
            <a:solidFill>
              <a:srgbClr val="E3E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7"/>
            <p:cNvSpPr/>
            <p:nvPr/>
          </p:nvSpPr>
          <p:spPr>
            <a:xfrm>
              <a:off x="1762630" y="3351583"/>
              <a:ext cx="166042" cy="166042"/>
            </a:xfrm>
            <a:custGeom>
              <a:avLst/>
              <a:gdLst/>
              <a:ahLst/>
              <a:cxnLst/>
              <a:rect l="l" t="t" r="r" b="b"/>
              <a:pathLst>
                <a:path w="6320" h="6320" extrusionOk="0">
                  <a:moveTo>
                    <a:pt x="3156" y="0"/>
                  </a:moveTo>
                  <a:cubicBezTo>
                    <a:pt x="1415" y="0"/>
                    <a:pt x="0" y="1415"/>
                    <a:pt x="0" y="3163"/>
                  </a:cubicBezTo>
                  <a:cubicBezTo>
                    <a:pt x="0" y="4904"/>
                    <a:pt x="1415" y="6319"/>
                    <a:pt x="3156" y="6319"/>
                  </a:cubicBezTo>
                  <a:cubicBezTo>
                    <a:pt x="4904" y="6319"/>
                    <a:pt x="6319" y="4904"/>
                    <a:pt x="6319" y="3163"/>
                  </a:cubicBezTo>
                  <a:cubicBezTo>
                    <a:pt x="6319" y="1415"/>
                    <a:pt x="4904" y="0"/>
                    <a:pt x="31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7"/>
            <p:cNvSpPr/>
            <p:nvPr/>
          </p:nvSpPr>
          <p:spPr>
            <a:xfrm>
              <a:off x="1845546" y="3428667"/>
              <a:ext cx="83126" cy="11875"/>
            </a:xfrm>
            <a:custGeom>
              <a:avLst/>
              <a:gdLst/>
              <a:ahLst/>
              <a:cxnLst/>
              <a:rect l="l" t="t" r="r" b="b"/>
              <a:pathLst>
                <a:path w="3164" h="452" extrusionOk="0">
                  <a:moveTo>
                    <a:pt x="0" y="0"/>
                  </a:moveTo>
                  <a:lnTo>
                    <a:pt x="0" y="451"/>
                  </a:lnTo>
                  <a:lnTo>
                    <a:pt x="3149" y="451"/>
                  </a:lnTo>
                  <a:cubicBezTo>
                    <a:pt x="3156" y="375"/>
                    <a:pt x="3163" y="305"/>
                    <a:pt x="3163" y="229"/>
                  </a:cubicBezTo>
                  <a:cubicBezTo>
                    <a:pt x="3163" y="153"/>
                    <a:pt x="3156" y="76"/>
                    <a:pt x="31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7"/>
            <p:cNvSpPr/>
            <p:nvPr/>
          </p:nvSpPr>
          <p:spPr>
            <a:xfrm>
              <a:off x="1798151" y="3387104"/>
              <a:ext cx="94975" cy="94975"/>
            </a:xfrm>
            <a:custGeom>
              <a:avLst/>
              <a:gdLst/>
              <a:ahLst/>
              <a:cxnLst/>
              <a:rect l="l" t="t" r="r" b="b"/>
              <a:pathLst>
                <a:path w="3615" h="3615" extrusionOk="0">
                  <a:moveTo>
                    <a:pt x="1804" y="1"/>
                  </a:moveTo>
                  <a:cubicBezTo>
                    <a:pt x="812" y="1"/>
                    <a:pt x="1" y="812"/>
                    <a:pt x="1" y="1811"/>
                  </a:cubicBezTo>
                  <a:cubicBezTo>
                    <a:pt x="1" y="2803"/>
                    <a:pt x="812" y="3614"/>
                    <a:pt x="1804" y="3614"/>
                  </a:cubicBezTo>
                  <a:cubicBezTo>
                    <a:pt x="2803" y="3614"/>
                    <a:pt x="3615" y="2803"/>
                    <a:pt x="3615" y="1811"/>
                  </a:cubicBezTo>
                  <a:cubicBezTo>
                    <a:pt x="3615" y="812"/>
                    <a:pt x="2803" y="1"/>
                    <a:pt x="18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7"/>
            <p:cNvSpPr/>
            <p:nvPr/>
          </p:nvSpPr>
          <p:spPr>
            <a:xfrm>
              <a:off x="1845546" y="3428667"/>
              <a:ext cx="47763" cy="11875"/>
            </a:xfrm>
            <a:custGeom>
              <a:avLst/>
              <a:gdLst/>
              <a:ahLst/>
              <a:cxnLst/>
              <a:rect l="l" t="t" r="r" b="b"/>
              <a:pathLst>
                <a:path w="1818" h="452" extrusionOk="0">
                  <a:moveTo>
                    <a:pt x="0" y="0"/>
                  </a:moveTo>
                  <a:lnTo>
                    <a:pt x="0" y="451"/>
                  </a:lnTo>
                  <a:lnTo>
                    <a:pt x="1797" y="451"/>
                  </a:lnTo>
                  <a:cubicBezTo>
                    <a:pt x="1818" y="305"/>
                    <a:pt x="1818" y="153"/>
                    <a:pt x="1797" y="0"/>
                  </a:cubicBezTo>
                  <a:close/>
                </a:path>
              </a:pathLst>
            </a:custGeom>
            <a:solidFill>
              <a:srgbClr val="E3E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7"/>
            <p:cNvSpPr/>
            <p:nvPr/>
          </p:nvSpPr>
          <p:spPr>
            <a:xfrm>
              <a:off x="1827865" y="3416818"/>
              <a:ext cx="35547" cy="35547"/>
            </a:xfrm>
            <a:custGeom>
              <a:avLst/>
              <a:gdLst/>
              <a:ahLst/>
              <a:cxnLst/>
              <a:rect l="l" t="t" r="r" b="b"/>
              <a:pathLst>
                <a:path w="1353" h="1353" extrusionOk="0">
                  <a:moveTo>
                    <a:pt x="673" y="0"/>
                  </a:moveTo>
                  <a:cubicBezTo>
                    <a:pt x="299" y="0"/>
                    <a:pt x="0" y="306"/>
                    <a:pt x="0" y="680"/>
                  </a:cubicBezTo>
                  <a:cubicBezTo>
                    <a:pt x="0" y="1055"/>
                    <a:pt x="299" y="1353"/>
                    <a:pt x="673" y="1353"/>
                  </a:cubicBezTo>
                  <a:cubicBezTo>
                    <a:pt x="1048" y="1353"/>
                    <a:pt x="1353" y="1055"/>
                    <a:pt x="1353" y="680"/>
                  </a:cubicBezTo>
                  <a:cubicBezTo>
                    <a:pt x="1353" y="306"/>
                    <a:pt x="1048" y="0"/>
                    <a:pt x="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7"/>
            <p:cNvSpPr/>
            <p:nvPr/>
          </p:nvSpPr>
          <p:spPr>
            <a:xfrm>
              <a:off x="1845546" y="3428667"/>
              <a:ext cx="18233" cy="11875"/>
            </a:xfrm>
            <a:custGeom>
              <a:avLst/>
              <a:gdLst/>
              <a:ahLst/>
              <a:cxnLst/>
              <a:rect l="l" t="t" r="r" b="b"/>
              <a:pathLst>
                <a:path w="694" h="452" extrusionOk="0">
                  <a:moveTo>
                    <a:pt x="0" y="0"/>
                  </a:moveTo>
                  <a:lnTo>
                    <a:pt x="0" y="451"/>
                  </a:lnTo>
                  <a:lnTo>
                    <a:pt x="638" y="451"/>
                  </a:lnTo>
                  <a:cubicBezTo>
                    <a:pt x="694" y="305"/>
                    <a:pt x="694" y="146"/>
                    <a:pt x="6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7"/>
            <p:cNvSpPr/>
            <p:nvPr/>
          </p:nvSpPr>
          <p:spPr>
            <a:xfrm>
              <a:off x="1837165" y="3400581"/>
              <a:ext cx="42483" cy="40013"/>
            </a:xfrm>
            <a:custGeom>
              <a:avLst/>
              <a:gdLst/>
              <a:ahLst/>
              <a:cxnLst/>
              <a:rect l="l" t="t" r="r" b="b"/>
              <a:pathLst>
                <a:path w="1617" h="1523" extrusionOk="0">
                  <a:moveTo>
                    <a:pt x="1297" y="1"/>
                  </a:moveTo>
                  <a:lnTo>
                    <a:pt x="160" y="1132"/>
                  </a:lnTo>
                  <a:cubicBezTo>
                    <a:pt x="0" y="1296"/>
                    <a:pt x="150" y="1522"/>
                    <a:pt x="323" y="1522"/>
                  </a:cubicBezTo>
                  <a:cubicBezTo>
                    <a:pt x="375" y="1522"/>
                    <a:pt x="430" y="1501"/>
                    <a:pt x="479" y="1451"/>
                  </a:cubicBezTo>
                  <a:lnTo>
                    <a:pt x="1616" y="320"/>
                  </a:lnTo>
                  <a:lnTo>
                    <a:pt x="12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7"/>
            <p:cNvSpPr/>
            <p:nvPr/>
          </p:nvSpPr>
          <p:spPr>
            <a:xfrm>
              <a:off x="1864305" y="3235800"/>
              <a:ext cx="182568" cy="178128"/>
            </a:xfrm>
            <a:custGeom>
              <a:avLst/>
              <a:gdLst/>
              <a:ahLst/>
              <a:cxnLst/>
              <a:rect l="l" t="t" r="r" b="b"/>
              <a:pathLst>
                <a:path w="6949" h="6780" extrusionOk="0">
                  <a:moveTo>
                    <a:pt x="6625" y="1"/>
                  </a:moveTo>
                  <a:cubicBezTo>
                    <a:pt x="6572" y="1"/>
                    <a:pt x="6516" y="22"/>
                    <a:pt x="6465" y="72"/>
                  </a:cubicBezTo>
                  <a:lnTo>
                    <a:pt x="146" y="6391"/>
                  </a:lnTo>
                  <a:cubicBezTo>
                    <a:pt x="1" y="6537"/>
                    <a:pt x="105" y="6779"/>
                    <a:pt x="306" y="6779"/>
                  </a:cubicBezTo>
                  <a:cubicBezTo>
                    <a:pt x="368" y="6772"/>
                    <a:pt x="424" y="6752"/>
                    <a:pt x="465" y="6710"/>
                  </a:cubicBezTo>
                  <a:lnTo>
                    <a:pt x="6784" y="391"/>
                  </a:lnTo>
                  <a:cubicBezTo>
                    <a:pt x="6949" y="226"/>
                    <a:pt x="6800" y="1"/>
                    <a:pt x="66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47"/>
          <p:cNvGrpSpPr/>
          <p:nvPr/>
        </p:nvGrpSpPr>
        <p:grpSpPr>
          <a:xfrm>
            <a:off x="4709113" y="3215549"/>
            <a:ext cx="327074" cy="375241"/>
            <a:chOff x="4709113" y="3215549"/>
            <a:chExt cx="327074" cy="375241"/>
          </a:xfrm>
        </p:grpSpPr>
        <p:sp>
          <p:nvSpPr>
            <p:cNvPr id="1096" name="Google Shape;1096;p47"/>
            <p:cNvSpPr/>
            <p:nvPr/>
          </p:nvSpPr>
          <p:spPr>
            <a:xfrm>
              <a:off x="4767656" y="3366966"/>
              <a:ext cx="209974" cy="49754"/>
            </a:xfrm>
            <a:custGeom>
              <a:avLst/>
              <a:gdLst/>
              <a:ahLst/>
              <a:cxnLst/>
              <a:rect l="l" t="t" r="r" b="b"/>
              <a:pathLst>
                <a:path w="14024" h="3323" extrusionOk="0">
                  <a:moveTo>
                    <a:pt x="379" y="1"/>
                  </a:moveTo>
                  <a:cubicBezTo>
                    <a:pt x="169" y="1"/>
                    <a:pt x="1" y="169"/>
                    <a:pt x="1" y="358"/>
                  </a:cubicBezTo>
                  <a:lnTo>
                    <a:pt x="1" y="3322"/>
                  </a:lnTo>
                  <a:lnTo>
                    <a:pt x="14024" y="3322"/>
                  </a:lnTo>
                  <a:lnTo>
                    <a:pt x="14024" y="358"/>
                  </a:lnTo>
                  <a:cubicBezTo>
                    <a:pt x="14024" y="169"/>
                    <a:pt x="13877" y="1"/>
                    <a:pt x="136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7"/>
            <p:cNvSpPr/>
            <p:nvPr/>
          </p:nvSpPr>
          <p:spPr>
            <a:xfrm>
              <a:off x="4767656" y="3405685"/>
              <a:ext cx="209974" cy="185105"/>
            </a:xfrm>
            <a:custGeom>
              <a:avLst/>
              <a:gdLst/>
              <a:ahLst/>
              <a:cxnLst/>
              <a:rect l="l" t="t" r="r" b="b"/>
              <a:pathLst>
                <a:path w="14024" h="12363" extrusionOk="0">
                  <a:moveTo>
                    <a:pt x="1" y="1"/>
                  </a:moveTo>
                  <a:lnTo>
                    <a:pt x="1" y="11984"/>
                  </a:lnTo>
                  <a:cubicBezTo>
                    <a:pt x="1" y="12195"/>
                    <a:pt x="169" y="12363"/>
                    <a:pt x="379" y="12363"/>
                  </a:cubicBezTo>
                  <a:lnTo>
                    <a:pt x="13667" y="12363"/>
                  </a:lnTo>
                  <a:cubicBezTo>
                    <a:pt x="13877" y="12363"/>
                    <a:pt x="14024" y="12195"/>
                    <a:pt x="14024" y="11984"/>
                  </a:cubicBezTo>
                  <a:lnTo>
                    <a:pt x="140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7"/>
            <p:cNvSpPr/>
            <p:nvPr/>
          </p:nvSpPr>
          <p:spPr>
            <a:xfrm>
              <a:off x="4796613" y="3434642"/>
              <a:ext cx="41264" cy="156148"/>
            </a:xfrm>
            <a:custGeom>
              <a:avLst/>
              <a:gdLst/>
              <a:ahLst/>
              <a:cxnLst/>
              <a:rect l="l" t="t" r="r" b="b"/>
              <a:pathLst>
                <a:path w="2756" h="10429" extrusionOk="0">
                  <a:moveTo>
                    <a:pt x="1368" y="1"/>
                  </a:moveTo>
                  <a:cubicBezTo>
                    <a:pt x="611" y="1"/>
                    <a:pt x="1" y="611"/>
                    <a:pt x="1" y="1367"/>
                  </a:cubicBezTo>
                  <a:lnTo>
                    <a:pt x="1" y="10072"/>
                  </a:lnTo>
                  <a:cubicBezTo>
                    <a:pt x="1" y="10282"/>
                    <a:pt x="169" y="10429"/>
                    <a:pt x="379" y="10429"/>
                  </a:cubicBezTo>
                  <a:lnTo>
                    <a:pt x="2377" y="10429"/>
                  </a:lnTo>
                  <a:cubicBezTo>
                    <a:pt x="2587" y="10429"/>
                    <a:pt x="2755" y="10282"/>
                    <a:pt x="2755" y="10072"/>
                  </a:cubicBezTo>
                  <a:lnTo>
                    <a:pt x="2755" y="1367"/>
                  </a:lnTo>
                  <a:cubicBezTo>
                    <a:pt x="2755" y="611"/>
                    <a:pt x="2124" y="1"/>
                    <a:pt x="13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7"/>
            <p:cNvSpPr/>
            <p:nvPr/>
          </p:nvSpPr>
          <p:spPr>
            <a:xfrm>
              <a:off x="4852340" y="3434642"/>
              <a:ext cx="40935" cy="156148"/>
            </a:xfrm>
            <a:custGeom>
              <a:avLst/>
              <a:gdLst/>
              <a:ahLst/>
              <a:cxnLst/>
              <a:rect l="l" t="t" r="r" b="b"/>
              <a:pathLst>
                <a:path w="2734" h="10429" extrusionOk="0">
                  <a:moveTo>
                    <a:pt x="1367" y="1"/>
                  </a:moveTo>
                  <a:cubicBezTo>
                    <a:pt x="610" y="1"/>
                    <a:pt x="0" y="611"/>
                    <a:pt x="0" y="1367"/>
                  </a:cubicBezTo>
                  <a:lnTo>
                    <a:pt x="0" y="10072"/>
                  </a:lnTo>
                  <a:cubicBezTo>
                    <a:pt x="0" y="10282"/>
                    <a:pt x="147" y="10429"/>
                    <a:pt x="358" y="10429"/>
                  </a:cubicBezTo>
                  <a:lnTo>
                    <a:pt x="2355" y="10429"/>
                  </a:lnTo>
                  <a:cubicBezTo>
                    <a:pt x="2565" y="10429"/>
                    <a:pt x="2733" y="10282"/>
                    <a:pt x="2733" y="10072"/>
                  </a:cubicBezTo>
                  <a:lnTo>
                    <a:pt x="2733" y="1367"/>
                  </a:lnTo>
                  <a:cubicBezTo>
                    <a:pt x="2712" y="611"/>
                    <a:pt x="2124" y="1"/>
                    <a:pt x="1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7"/>
            <p:cNvSpPr/>
            <p:nvPr/>
          </p:nvSpPr>
          <p:spPr>
            <a:xfrm>
              <a:off x="4907738" y="3434642"/>
              <a:ext cx="41249" cy="156148"/>
            </a:xfrm>
            <a:custGeom>
              <a:avLst/>
              <a:gdLst/>
              <a:ahLst/>
              <a:cxnLst/>
              <a:rect l="l" t="t" r="r" b="b"/>
              <a:pathLst>
                <a:path w="2755" h="10429" extrusionOk="0">
                  <a:moveTo>
                    <a:pt x="1367" y="1"/>
                  </a:moveTo>
                  <a:cubicBezTo>
                    <a:pt x="610" y="1"/>
                    <a:pt x="1" y="611"/>
                    <a:pt x="1" y="1367"/>
                  </a:cubicBezTo>
                  <a:lnTo>
                    <a:pt x="1" y="10072"/>
                  </a:lnTo>
                  <a:cubicBezTo>
                    <a:pt x="1" y="10282"/>
                    <a:pt x="169" y="10429"/>
                    <a:pt x="379" y="10429"/>
                  </a:cubicBezTo>
                  <a:lnTo>
                    <a:pt x="2376" y="10429"/>
                  </a:lnTo>
                  <a:cubicBezTo>
                    <a:pt x="2587" y="10429"/>
                    <a:pt x="2755" y="10282"/>
                    <a:pt x="2755" y="10072"/>
                  </a:cubicBezTo>
                  <a:lnTo>
                    <a:pt x="2755" y="1367"/>
                  </a:lnTo>
                  <a:cubicBezTo>
                    <a:pt x="2734" y="611"/>
                    <a:pt x="2124" y="1"/>
                    <a:pt x="1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7"/>
            <p:cNvSpPr/>
            <p:nvPr/>
          </p:nvSpPr>
          <p:spPr>
            <a:xfrm>
              <a:off x="4709113" y="3215549"/>
              <a:ext cx="327074" cy="64232"/>
            </a:xfrm>
            <a:custGeom>
              <a:avLst/>
              <a:gdLst/>
              <a:ahLst/>
              <a:cxnLst/>
              <a:rect l="l" t="t" r="r" b="b"/>
              <a:pathLst>
                <a:path w="21845" h="4290" extrusionOk="0">
                  <a:moveTo>
                    <a:pt x="2145" y="1"/>
                  </a:moveTo>
                  <a:cubicBezTo>
                    <a:pt x="967" y="1"/>
                    <a:pt x="0" y="968"/>
                    <a:pt x="0" y="2145"/>
                  </a:cubicBezTo>
                  <a:cubicBezTo>
                    <a:pt x="0" y="3323"/>
                    <a:pt x="967" y="4290"/>
                    <a:pt x="2145" y="4290"/>
                  </a:cubicBezTo>
                  <a:lnTo>
                    <a:pt x="19700" y="4290"/>
                  </a:lnTo>
                  <a:cubicBezTo>
                    <a:pt x="20877" y="4290"/>
                    <a:pt x="21844" y="3323"/>
                    <a:pt x="21844" y="2145"/>
                  </a:cubicBezTo>
                  <a:cubicBezTo>
                    <a:pt x="21844" y="968"/>
                    <a:pt x="20877" y="1"/>
                    <a:pt x="19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7"/>
            <p:cNvSpPr/>
            <p:nvPr/>
          </p:nvSpPr>
          <p:spPr>
            <a:xfrm>
              <a:off x="4955276" y="3366966"/>
              <a:ext cx="22354" cy="49754"/>
            </a:xfrm>
            <a:custGeom>
              <a:avLst/>
              <a:gdLst/>
              <a:ahLst/>
              <a:cxnLst/>
              <a:rect l="l" t="t" r="r" b="b"/>
              <a:pathLst>
                <a:path w="1493" h="3323" extrusionOk="0">
                  <a:moveTo>
                    <a:pt x="0" y="1"/>
                  </a:moveTo>
                  <a:cubicBezTo>
                    <a:pt x="210" y="1"/>
                    <a:pt x="379" y="169"/>
                    <a:pt x="379" y="358"/>
                  </a:cubicBezTo>
                  <a:lnTo>
                    <a:pt x="379" y="3322"/>
                  </a:lnTo>
                  <a:lnTo>
                    <a:pt x="1493" y="3322"/>
                  </a:lnTo>
                  <a:lnTo>
                    <a:pt x="1493" y="358"/>
                  </a:lnTo>
                  <a:cubicBezTo>
                    <a:pt x="1493" y="169"/>
                    <a:pt x="1346" y="1"/>
                    <a:pt x="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7"/>
            <p:cNvSpPr/>
            <p:nvPr/>
          </p:nvSpPr>
          <p:spPr>
            <a:xfrm>
              <a:off x="4955276" y="3405685"/>
              <a:ext cx="22354" cy="185105"/>
            </a:xfrm>
            <a:custGeom>
              <a:avLst/>
              <a:gdLst/>
              <a:ahLst/>
              <a:cxnLst/>
              <a:rect l="l" t="t" r="r" b="b"/>
              <a:pathLst>
                <a:path w="1493" h="12363" extrusionOk="0">
                  <a:moveTo>
                    <a:pt x="379" y="1"/>
                  </a:moveTo>
                  <a:lnTo>
                    <a:pt x="379" y="11984"/>
                  </a:lnTo>
                  <a:cubicBezTo>
                    <a:pt x="379" y="12195"/>
                    <a:pt x="210" y="12363"/>
                    <a:pt x="0" y="12363"/>
                  </a:cubicBezTo>
                  <a:lnTo>
                    <a:pt x="1136" y="12363"/>
                  </a:lnTo>
                  <a:cubicBezTo>
                    <a:pt x="1325" y="12363"/>
                    <a:pt x="1493" y="12195"/>
                    <a:pt x="1493" y="11984"/>
                  </a:cubicBezTo>
                  <a:lnTo>
                    <a:pt x="14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7"/>
            <p:cNvSpPr/>
            <p:nvPr/>
          </p:nvSpPr>
          <p:spPr>
            <a:xfrm>
              <a:off x="4808890" y="3434642"/>
              <a:ext cx="28987" cy="156148"/>
            </a:xfrm>
            <a:custGeom>
              <a:avLst/>
              <a:gdLst/>
              <a:ahLst/>
              <a:cxnLst/>
              <a:rect l="l" t="t" r="r" b="b"/>
              <a:pathLst>
                <a:path w="1936" h="10429" extrusionOk="0">
                  <a:moveTo>
                    <a:pt x="548" y="1"/>
                  </a:moveTo>
                  <a:cubicBezTo>
                    <a:pt x="358" y="1"/>
                    <a:pt x="169" y="43"/>
                    <a:pt x="1" y="106"/>
                  </a:cubicBezTo>
                  <a:cubicBezTo>
                    <a:pt x="484" y="337"/>
                    <a:pt x="800" y="821"/>
                    <a:pt x="800" y="1367"/>
                  </a:cubicBezTo>
                  <a:lnTo>
                    <a:pt x="800" y="10072"/>
                  </a:lnTo>
                  <a:cubicBezTo>
                    <a:pt x="800" y="10282"/>
                    <a:pt x="632" y="10429"/>
                    <a:pt x="442" y="10429"/>
                  </a:cubicBezTo>
                  <a:lnTo>
                    <a:pt x="1557" y="10429"/>
                  </a:lnTo>
                  <a:cubicBezTo>
                    <a:pt x="1767" y="10429"/>
                    <a:pt x="1935" y="10282"/>
                    <a:pt x="1935" y="10072"/>
                  </a:cubicBezTo>
                  <a:lnTo>
                    <a:pt x="1935" y="1367"/>
                  </a:lnTo>
                  <a:cubicBezTo>
                    <a:pt x="1914" y="611"/>
                    <a:pt x="1304" y="1"/>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4864303" y="3434642"/>
              <a:ext cx="28972" cy="156148"/>
            </a:xfrm>
            <a:custGeom>
              <a:avLst/>
              <a:gdLst/>
              <a:ahLst/>
              <a:cxnLst/>
              <a:rect l="l" t="t" r="r" b="b"/>
              <a:pathLst>
                <a:path w="1935" h="10429" extrusionOk="0">
                  <a:moveTo>
                    <a:pt x="568" y="1"/>
                  </a:moveTo>
                  <a:cubicBezTo>
                    <a:pt x="379" y="1"/>
                    <a:pt x="168" y="43"/>
                    <a:pt x="0" y="106"/>
                  </a:cubicBezTo>
                  <a:cubicBezTo>
                    <a:pt x="484" y="337"/>
                    <a:pt x="799" y="821"/>
                    <a:pt x="799" y="1367"/>
                  </a:cubicBezTo>
                  <a:lnTo>
                    <a:pt x="799" y="10072"/>
                  </a:lnTo>
                  <a:cubicBezTo>
                    <a:pt x="799" y="10282"/>
                    <a:pt x="652" y="10429"/>
                    <a:pt x="442" y="10429"/>
                  </a:cubicBezTo>
                  <a:lnTo>
                    <a:pt x="1556" y="10429"/>
                  </a:lnTo>
                  <a:cubicBezTo>
                    <a:pt x="1766" y="10429"/>
                    <a:pt x="1934" y="10282"/>
                    <a:pt x="1934" y="10072"/>
                  </a:cubicBezTo>
                  <a:lnTo>
                    <a:pt x="1934" y="1367"/>
                  </a:lnTo>
                  <a:cubicBezTo>
                    <a:pt x="1913" y="611"/>
                    <a:pt x="1325" y="1"/>
                    <a:pt x="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7"/>
            <p:cNvSpPr/>
            <p:nvPr/>
          </p:nvSpPr>
          <p:spPr>
            <a:xfrm>
              <a:off x="4920016" y="3434642"/>
              <a:ext cx="28657" cy="156148"/>
            </a:xfrm>
            <a:custGeom>
              <a:avLst/>
              <a:gdLst/>
              <a:ahLst/>
              <a:cxnLst/>
              <a:rect l="l" t="t" r="r" b="b"/>
              <a:pathLst>
                <a:path w="1914" h="10429" extrusionOk="0">
                  <a:moveTo>
                    <a:pt x="547" y="1"/>
                  </a:moveTo>
                  <a:cubicBezTo>
                    <a:pt x="358" y="1"/>
                    <a:pt x="169" y="43"/>
                    <a:pt x="0" y="106"/>
                  </a:cubicBezTo>
                  <a:cubicBezTo>
                    <a:pt x="484" y="337"/>
                    <a:pt x="799" y="821"/>
                    <a:pt x="799" y="1367"/>
                  </a:cubicBezTo>
                  <a:lnTo>
                    <a:pt x="799" y="10072"/>
                  </a:lnTo>
                  <a:cubicBezTo>
                    <a:pt x="799" y="10282"/>
                    <a:pt x="631" y="10429"/>
                    <a:pt x="421" y="10429"/>
                  </a:cubicBezTo>
                  <a:lnTo>
                    <a:pt x="1556" y="10429"/>
                  </a:lnTo>
                  <a:cubicBezTo>
                    <a:pt x="1767" y="10429"/>
                    <a:pt x="1914" y="10282"/>
                    <a:pt x="1914" y="10072"/>
                  </a:cubicBezTo>
                  <a:lnTo>
                    <a:pt x="1914" y="1367"/>
                  </a:lnTo>
                  <a:cubicBezTo>
                    <a:pt x="1914" y="611"/>
                    <a:pt x="1304" y="1"/>
                    <a:pt x="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7"/>
            <p:cNvSpPr/>
            <p:nvPr/>
          </p:nvSpPr>
          <p:spPr>
            <a:xfrm>
              <a:off x="4987377" y="3215549"/>
              <a:ext cx="48810" cy="64232"/>
            </a:xfrm>
            <a:custGeom>
              <a:avLst/>
              <a:gdLst/>
              <a:ahLst/>
              <a:cxnLst/>
              <a:rect l="l" t="t" r="r" b="b"/>
              <a:pathLst>
                <a:path w="3260" h="4290" extrusionOk="0">
                  <a:moveTo>
                    <a:pt x="1" y="1"/>
                  </a:moveTo>
                  <a:cubicBezTo>
                    <a:pt x="1178" y="1"/>
                    <a:pt x="2145" y="968"/>
                    <a:pt x="2145" y="2145"/>
                  </a:cubicBezTo>
                  <a:cubicBezTo>
                    <a:pt x="2145" y="3323"/>
                    <a:pt x="1178" y="4290"/>
                    <a:pt x="1" y="4290"/>
                  </a:cubicBezTo>
                  <a:lnTo>
                    <a:pt x="1115" y="4290"/>
                  </a:lnTo>
                  <a:cubicBezTo>
                    <a:pt x="2292" y="4290"/>
                    <a:pt x="3259" y="3323"/>
                    <a:pt x="3259" y="2145"/>
                  </a:cubicBezTo>
                  <a:cubicBezTo>
                    <a:pt x="3259" y="968"/>
                    <a:pt x="2292" y="1"/>
                    <a:pt x="11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7"/>
            <p:cNvSpPr/>
            <p:nvPr/>
          </p:nvSpPr>
          <p:spPr>
            <a:xfrm>
              <a:off x="4720133" y="3274106"/>
              <a:ext cx="307865" cy="98235"/>
            </a:xfrm>
            <a:custGeom>
              <a:avLst/>
              <a:gdLst/>
              <a:ahLst/>
              <a:cxnLst/>
              <a:rect l="l" t="t" r="r" b="b"/>
              <a:pathLst>
                <a:path w="20562" h="6561" extrusionOk="0">
                  <a:moveTo>
                    <a:pt x="3280" y="0"/>
                  </a:moveTo>
                  <a:cubicBezTo>
                    <a:pt x="1472" y="0"/>
                    <a:pt x="0" y="1472"/>
                    <a:pt x="0" y="3280"/>
                  </a:cubicBezTo>
                  <a:cubicBezTo>
                    <a:pt x="0" y="5088"/>
                    <a:pt x="1472" y="6560"/>
                    <a:pt x="3280" y="6560"/>
                  </a:cubicBezTo>
                  <a:lnTo>
                    <a:pt x="17282" y="6560"/>
                  </a:lnTo>
                  <a:cubicBezTo>
                    <a:pt x="19090" y="6560"/>
                    <a:pt x="20562" y="5088"/>
                    <a:pt x="20562" y="3280"/>
                  </a:cubicBezTo>
                  <a:cubicBezTo>
                    <a:pt x="20562" y="1472"/>
                    <a:pt x="19090" y="0"/>
                    <a:pt x="17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7"/>
            <p:cNvSpPr/>
            <p:nvPr/>
          </p:nvSpPr>
          <p:spPr>
            <a:xfrm>
              <a:off x="4961879" y="3274106"/>
              <a:ext cx="66119" cy="98549"/>
            </a:xfrm>
            <a:custGeom>
              <a:avLst/>
              <a:gdLst/>
              <a:ahLst/>
              <a:cxnLst/>
              <a:rect l="l" t="t" r="r" b="b"/>
              <a:pathLst>
                <a:path w="4416" h="6582" extrusionOk="0">
                  <a:moveTo>
                    <a:pt x="1" y="0"/>
                  </a:moveTo>
                  <a:cubicBezTo>
                    <a:pt x="1830" y="0"/>
                    <a:pt x="3281" y="1472"/>
                    <a:pt x="3281" y="3301"/>
                  </a:cubicBezTo>
                  <a:cubicBezTo>
                    <a:pt x="3281" y="5109"/>
                    <a:pt x="1830" y="6581"/>
                    <a:pt x="1" y="6581"/>
                  </a:cubicBezTo>
                  <a:lnTo>
                    <a:pt x="1136" y="6581"/>
                  </a:lnTo>
                  <a:cubicBezTo>
                    <a:pt x="2944" y="6581"/>
                    <a:pt x="4416" y="5109"/>
                    <a:pt x="4416" y="3301"/>
                  </a:cubicBezTo>
                  <a:cubicBezTo>
                    <a:pt x="4416" y="1472"/>
                    <a:pt x="2944" y="0"/>
                    <a:pt x="1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7"/>
            <p:cNvSpPr/>
            <p:nvPr/>
          </p:nvSpPr>
          <p:spPr>
            <a:xfrm>
              <a:off x="4714458" y="3268746"/>
              <a:ext cx="318899" cy="109254"/>
            </a:xfrm>
            <a:custGeom>
              <a:avLst/>
              <a:gdLst/>
              <a:ahLst/>
              <a:cxnLst/>
              <a:rect l="l" t="t" r="r" b="b"/>
              <a:pathLst>
                <a:path w="21299" h="7297" extrusionOk="0">
                  <a:moveTo>
                    <a:pt x="3659" y="1"/>
                  </a:moveTo>
                  <a:cubicBezTo>
                    <a:pt x="1640" y="1"/>
                    <a:pt x="1" y="1641"/>
                    <a:pt x="1" y="3638"/>
                  </a:cubicBezTo>
                  <a:cubicBezTo>
                    <a:pt x="1" y="5657"/>
                    <a:pt x="1640" y="7296"/>
                    <a:pt x="3659" y="7296"/>
                  </a:cubicBezTo>
                  <a:lnTo>
                    <a:pt x="3911" y="7296"/>
                  </a:lnTo>
                  <a:lnTo>
                    <a:pt x="3911" y="6561"/>
                  </a:lnTo>
                  <a:lnTo>
                    <a:pt x="3659" y="6561"/>
                  </a:lnTo>
                  <a:cubicBezTo>
                    <a:pt x="3633" y="6561"/>
                    <a:pt x="3607" y="6562"/>
                    <a:pt x="3582" y="6562"/>
                  </a:cubicBezTo>
                  <a:cubicBezTo>
                    <a:pt x="1976" y="6562"/>
                    <a:pt x="652" y="5273"/>
                    <a:pt x="652" y="3638"/>
                  </a:cubicBezTo>
                  <a:cubicBezTo>
                    <a:pt x="652" y="2024"/>
                    <a:pt x="1976" y="736"/>
                    <a:pt x="3582" y="736"/>
                  </a:cubicBezTo>
                  <a:cubicBezTo>
                    <a:pt x="3607" y="736"/>
                    <a:pt x="3633" y="736"/>
                    <a:pt x="3659" y="737"/>
                  </a:cubicBezTo>
                  <a:lnTo>
                    <a:pt x="17661" y="737"/>
                  </a:lnTo>
                  <a:cubicBezTo>
                    <a:pt x="17687" y="736"/>
                    <a:pt x="17713" y="736"/>
                    <a:pt x="17738" y="736"/>
                  </a:cubicBezTo>
                  <a:cubicBezTo>
                    <a:pt x="19344" y="736"/>
                    <a:pt x="20668" y="2024"/>
                    <a:pt x="20668" y="3638"/>
                  </a:cubicBezTo>
                  <a:cubicBezTo>
                    <a:pt x="20668" y="5273"/>
                    <a:pt x="19344" y="6562"/>
                    <a:pt x="17738" y="6562"/>
                  </a:cubicBezTo>
                  <a:cubicBezTo>
                    <a:pt x="17713" y="6562"/>
                    <a:pt x="17687" y="6561"/>
                    <a:pt x="17661" y="6561"/>
                  </a:cubicBezTo>
                  <a:lnTo>
                    <a:pt x="17409" y="6561"/>
                  </a:lnTo>
                  <a:lnTo>
                    <a:pt x="17409" y="7296"/>
                  </a:lnTo>
                  <a:lnTo>
                    <a:pt x="17661" y="7296"/>
                  </a:lnTo>
                  <a:cubicBezTo>
                    <a:pt x="19679" y="7296"/>
                    <a:pt x="21298" y="5657"/>
                    <a:pt x="21298" y="3638"/>
                  </a:cubicBezTo>
                  <a:cubicBezTo>
                    <a:pt x="21298" y="1641"/>
                    <a:pt x="19679" y="1"/>
                    <a:pt x="17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7"/>
            <p:cNvSpPr/>
            <p:nvPr/>
          </p:nvSpPr>
          <p:spPr>
            <a:xfrm>
              <a:off x="4745946" y="3307271"/>
              <a:ext cx="65175" cy="71045"/>
            </a:xfrm>
            <a:custGeom>
              <a:avLst/>
              <a:gdLst/>
              <a:ahLst/>
              <a:cxnLst/>
              <a:rect l="l" t="t" r="r" b="b"/>
              <a:pathLst>
                <a:path w="4353" h="4745" extrusionOk="0">
                  <a:moveTo>
                    <a:pt x="2040" y="1"/>
                  </a:moveTo>
                  <a:cubicBezTo>
                    <a:pt x="1575" y="1"/>
                    <a:pt x="1108" y="165"/>
                    <a:pt x="736" y="498"/>
                  </a:cubicBezTo>
                  <a:cubicBezTo>
                    <a:pt x="63" y="1086"/>
                    <a:pt x="0" y="2137"/>
                    <a:pt x="610" y="2810"/>
                  </a:cubicBezTo>
                  <a:cubicBezTo>
                    <a:pt x="687" y="2892"/>
                    <a:pt x="776" y="2927"/>
                    <a:pt x="863" y="2927"/>
                  </a:cubicBezTo>
                  <a:cubicBezTo>
                    <a:pt x="1133" y="2927"/>
                    <a:pt x="1379" y="2597"/>
                    <a:pt x="1156" y="2327"/>
                  </a:cubicBezTo>
                  <a:cubicBezTo>
                    <a:pt x="820" y="1948"/>
                    <a:pt x="841" y="1381"/>
                    <a:pt x="1219" y="1044"/>
                  </a:cubicBezTo>
                  <a:cubicBezTo>
                    <a:pt x="1452" y="841"/>
                    <a:pt x="1743" y="740"/>
                    <a:pt x="2032" y="740"/>
                  </a:cubicBezTo>
                  <a:cubicBezTo>
                    <a:pt x="2370" y="740"/>
                    <a:pt x="2706" y="877"/>
                    <a:pt x="2943" y="1149"/>
                  </a:cubicBezTo>
                  <a:cubicBezTo>
                    <a:pt x="3532" y="1822"/>
                    <a:pt x="3490" y="2852"/>
                    <a:pt x="2817" y="3483"/>
                  </a:cubicBezTo>
                  <a:cubicBezTo>
                    <a:pt x="2460" y="3798"/>
                    <a:pt x="1997" y="3967"/>
                    <a:pt x="1535" y="4009"/>
                  </a:cubicBezTo>
                  <a:cubicBezTo>
                    <a:pt x="1072" y="4051"/>
                    <a:pt x="1093" y="4702"/>
                    <a:pt x="1556" y="4744"/>
                  </a:cubicBezTo>
                  <a:lnTo>
                    <a:pt x="1577" y="4744"/>
                  </a:lnTo>
                  <a:cubicBezTo>
                    <a:pt x="2208" y="4702"/>
                    <a:pt x="2817" y="4450"/>
                    <a:pt x="3301" y="4030"/>
                  </a:cubicBezTo>
                  <a:cubicBezTo>
                    <a:pt x="4268" y="3147"/>
                    <a:pt x="4352" y="1633"/>
                    <a:pt x="3490" y="645"/>
                  </a:cubicBezTo>
                  <a:cubicBezTo>
                    <a:pt x="3108" y="218"/>
                    <a:pt x="2575" y="1"/>
                    <a:pt x="20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7"/>
            <p:cNvSpPr/>
            <p:nvPr/>
          </p:nvSpPr>
          <p:spPr>
            <a:xfrm>
              <a:off x="4936695" y="3307151"/>
              <a:ext cx="65490" cy="71164"/>
            </a:xfrm>
            <a:custGeom>
              <a:avLst/>
              <a:gdLst/>
              <a:ahLst/>
              <a:cxnLst/>
              <a:rect l="l" t="t" r="r" b="b"/>
              <a:pathLst>
                <a:path w="4374" h="4753" extrusionOk="0">
                  <a:moveTo>
                    <a:pt x="2332" y="0"/>
                  </a:moveTo>
                  <a:cubicBezTo>
                    <a:pt x="1794" y="0"/>
                    <a:pt x="1258" y="223"/>
                    <a:pt x="863" y="653"/>
                  </a:cubicBezTo>
                  <a:cubicBezTo>
                    <a:pt x="1" y="1641"/>
                    <a:pt x="85" y="3134"/>
                    <a:pt x="1073" y="4017"/>
                  </a:cubicBezTo>
                  <a:cubicBezTo>
                    <a:pt x="1536" y="4458"/>
                    <a:pt x="2145" y="4710"/>
                    <a:pt x="2797" y="4752"/>
                  </a:cubicBezTo>
                  <a:lnTo>
                    <a:pt x="2818" y="4752"/>
                  </a:lnTo>
                  <a:lnTo>
                    <a:pt x="2818" y="4731"/>
                  </a:lnTo>
                  <a:cubicBezTo>
                    <a:pt x="3260" y="4710"/>
                    <a:pt x="3281" y="4059"/>
                    <a:pt x="2839" y="3996"/>
                  </a:cubicBezTo>
                  <a:cubicBezTo>
                    <a:pt x="2356" y="3975"/>
                    <a:pt x="1914" y="3785"/>
                    <a:pt x="1557" y="3470"/>
                  </a:cubicBezTo>
                  <a:cubicBezTo>
                    <a:pt x="884" y="2860"/>
                    <a:pt x="821" y="1830"/>
                    <a:pt x="1409" y="1136"/>
                  </a:cubicBezTo>
                  <a:cubicBezTo>
                    <a:pt x="1656" y="868"/>
                    <a:pt x="1986" y="730"/>
                    <a:pt x="2316" y="730"/>
                  </a:cubicBezTo>
                  <a:cubicBezTo>
                    <a:pt x="2607" y="730"/>
                    <a:pt x="2898" y="836"/>
                    <a:pt x="3133" y="1052"/>
                  </a:cubicBezTo>
                  <a:cubicBezTo>
                    <a:pt x="3512" y="1368"/>
                    <a:pt x="3554" y="1956"/>
                    <a:pt x="3217" y="2314"/>
                  </a:cubicBezTo>
                  <a:cubicBezTo>
                    <a:pt x="2949" y="2597"/>
                    <a:pt x="3214" y="2952"/>
                    <a:pt x="3495" y="2952"/>
                  </a:cubicBezTo>
                  <a:cubicBezTo>
                    <a:pt x="3589" y="2952"/>
                    <a:pt x="3685" y="2913"/>
                    <a:pt x="3764" y="2818"/>
                  </a:cubicBezTo>
                  <a:cubicBezTo>
                    <a:pt x="4374" y="2124"/>
                    <a:pt x="4311" y="1094"/>
                    <a:pt x="3638" y="506"/>
                  </a:cubicBezTo>
                  <a:cubicBezTo>
                    <a:pt x="3259" y="165"/>
                    <a:pt x="2794" y="0"/>
                    <a:pt x="23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7"/>
          <p:cNvGrpSpPr/>
          <p:nvPr/>
        </p:nvGrpSpPr>
        <p:grpSpPr>
          <a:xfrm>
            <a:off x="1745313" y="1611738"/>
            <a:ext cx="265373" cy="351944"/>
            <a:chOff x="1745415" y="1610554"/>
            <a:chExt cx="265373" cy="351944"/>
          </a:xfrm>
        </p:grpSpPr>
        <p:sp>
          <p:nvSpPr>
            <p:cNvPr id="1114" name="Google Shape;1114;p47"/>
            <p:cNvSpPr/>
            <p:nvPr/>
          </p:nvSpPr>
          <p:spPr>
            <a:xfrm>
              <a:off x="1745415" y="1890720"/>
              <a:ext cx="265373" cy="71778"/>
            </a:xfrm>
            <a:custGeom>
              <a:avLst/>
              <a:gdLst/>
              <a:ahLst/>
              <a:cxnLst/>
              <a:rect l="l" t="t" r="r" b="b"/>
              <a:pathLst>
                <a:path w="17724" h="4794" extrusionOk="0">
                  <a:moveTo>
                    <a:pt x="2397" y="0"/>
                  </a:moveTo>
                  <a:cubicBezTo>
                    <a:pt x="1072" y="0"/>
                    <a:pt x="0" y="1073"/>
                    <a:pt x="0" y="2397"/>
                  </a:cubicBezTo>
                  <a:cubicBezTo>
                    <a:pt x="0" y="3722"/>
                    <a:pt x="1072" y="4794"/>
                    <a:pt x="2397" y="4794"/>
                  </a:cubicBezTo>
                  <a:lnTo>
                    <a:pt x="17724" y="4794"/>
                  </a:lnTo>
                  <a:lnTo>
                    <a:pt x="17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7"/>
            <p:cNvSpPr/>
            <p:nvPr/>
          </p:nvSpPr>
          <p:spPr>
            <a:xfrm>
              <a:off x="1745415" y="1855774"/>
              <a:ext cx="265373" cy="83442"/>
            </a:xfrm>
            <a:custGeom>
              <a:avLst/>
              <a:gdLst/>
              <a:ahLst/>
              <a:cxnLst/>
              <a:rect l="l" t="t" r="r" b="b"/>
              <a:pathLst>
                <a:path w="17724" h="5573" extrusionOk="0">
                  <a:moveTo>
                    <a:pt x="2397" y="1"/>
                  </a:moveTo>
                  <a:cubicBezTo>
                    <a:pt x="1724" y="1"/>
                    <a:pt x="1135" y="568"/>
                    <a:pt x="694" y="1010"/>
                  </a:cubicBezTo>
                  <a:cubicBezTo>
                    <a:pt x="252" y="1451"/>
                    <a:pt x="0" y="4079"/>
                    <a:pt x="0" y="4731"/>
                  </a:cubicBezTo>
                  <a:cubicBezTo>
                    <a:pt x="0" y="5026"/>
                    <a:pt x="42" y="5299"/>
                    <a:pt x="147" y="5572"/>
                  </a:cubicBezTo>
                  <a:cubicBezTo>
                    <a:pt x="484" y="4647"/>
                    <a:pt x="1388" y="4016"/>
                    <a:pt x="2397" y="4016"/>
                  </a:cubicBezTo>
                  <a:lnTo>
                    <a:pt x="17724" y="4016"/>
                  </a:lnTo>
                  <a:lnTo>
                    <a:pt x="17724" y="947"/>
                  </a:lnTo>
                  <a:lnTo>
                    <a:pt x="2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7"/>
            <p:cNvSpPr/>
            <p:nvPr/>
          </p:nvSpPr>
          <p:spPr>
            <a:xfrm>
              <a:off x="1745415" y="1610554"/>
              <a:ext cx="35889" cy="316069"/>
            </a:xfrm>
            <a:custGeom>
              <a:avLst/>
              <a:gdLst/>
              <a:ahLst/>
              <a:cxnLst/>
              <a:rect l="l" t="t" r="r" b="b"/>
              <a:pathLst>
                <a:path w="2397" h="21110" extrusionOk="0">
                  <a:moveTo>
                    <a:pt x="2397" y="1"/>
                  </a:moveTo>
                  <a:cubicBezTo>
                    <a:pt x="1072" y="1"/>
                    <a:pt x="0" y="1073"/>
                    <a:pt x="0" y="2397"/>
                  </a:cubicBezTo>
                  <a:lnTo>
                    <a:pt x="0" y="21109"/>
                  </a:lnTo>
                  <a:cubicBezTo>
                    <a:pt x="0" y="19785"/>
                    <a:pt x="1072" y="18712"/>
                    <a:pt x="2397" y="18712"/>
                  </a:cubicBez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7"/>
            <p:cNvSpPr/>
            <p:nvPr/>
          </p:nvSpPr>
          <p:spPr>
            <a:xfrm>
              <a:off x="1780032" y="1933841"/>
              <a:ext cx="230756" cy="8834"/>
            </a:xfrm>
            <a:custGeom>
              <a:avLst/>
              <a:gdLst/>
              <a:ahLst/>
              <a:cxnLst/>
              <a:rect l="l" t="t" r="r" b="b"/>
              <a:pathLst>
                <a:path w="15412" h="590" extrusionOk="0">
                  <a:moveTo>
                    <a:pt x="1" y="1"/>
                  </a:moveTo>
                  <a:lnTo>
                    <a:pt x="1" y="589"/>
                  </a:lnTo>
                  <a:lnTo>
                    <a:pt x="15412" y="589"/>
                  </a:lnTo>
                  <a:lnTo>
                    <a:pt x="15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7"/>
            <p:cNvSpPr/>
            <p:nvPr/>
          </p:nvSpPr>
          <p:spPr>
            <a:xfrm>
              <a:off x="1842991" y="1910543"/>
              <a:ext cx="167797" cy="9148"/>
            </a:xfrm>
            <a:custGeom>
              <a:avLst/>
              <a:gdLst/>
              <a:ahLst/>
              <a:cxnLst/>
              <a:rect l="l" t="t" r="r" b="b"/>
              <a:pathLst>
                <a:path w="11207" h="611" extrusionOk="0">
                  <a:moveTo>
                    <a:pt x="1" y="1"/>
                  </a:moveTo>
                  <a:lnTo>
                    <a:pt x="1" y="611"/>
                  </a:lnTo>
                  <a:lnTo>
                    <a:pt x="11207" y="611"/>
                  </a:lnTo>
                  <a:lnTo>
                    <a:pt x="112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7"/>
            <p:cNvSpPr/>
            <p:nvPr/>
          </p:nvSpPr>
          <p:spPr>
            <a:xfrm>
              <a:off x="1781289" y="1610554"/>
              <a:ext cx="229498" cy="280180"/>
            </a:xfrm>
            <a:custGeom>
              <a:avLst/>
              <a:gdLst/>
              <a:ahLst/>
              <a:cxnLst/>
              <a:rect l="l" t="t" r="r" b="b"/>
              <a:pathLst>
                <a:path w="15328" h="18713" extrusionOk="0">
                  <a:moveTo>
                    <a:pt x="1" y="1"/>
                  </a:moveTo>
                  <a:lnTo>
                    <a:pt x="1" y="18712"/>
                  </a:lnTo>
                  <a:lnTo>
                    <a:pt x="15328" y="18712"/>
                  </a:lnTo>
                  <a:lnTo>
                    <a:pt x="153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7"/>
            <p:cNvSpPr/>
            <p:nvPr/>
          </p:nvSpPr>
          <p:spPr>
            <a:xfrm>
              <a:off x="1797041" y="1626605"/>
              <a:ext cx="197697" cy="248394"/>
            </a:xfrm>
            <a:custGeom>
              <a:avLst/>
              <a:gdLst/>
              <a:ahLst/>
              <a:cxnLst/>
              <a:rect l="l" t="t" r="r" b="b"/>
              <a:pathLst>
                <a:path w="13204" h="16590" extrusionOk="0">
                  <a:moveTo>
                    <a:pt x="0" y="1"/>
                  </a:moveTo>
                  <a:lnTo>
                    <a:pt x="0" y="16589"/>
                  </a:lnTo>
                  <a:lnTo>
                    <a:pt x="13203" y="16589"/>
                  </a:lnTo>
                  <a:lnTo>
                    <a:pt x="132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3867A8EA-3A69-A28B-4139-F0369832ABF8}"/>
              </a:ext>
            </a:extLst>
          </p:cNvPr>
          <p:cNvSpPr txBox="1"/>
          <p:nvPr/>
        </p:nvSpPr>
        <p:spPr>
          <a:xfrm>
            <a:off x="430185" y="632422"/>
            <a:ext cx="4572000" cy="523220"/>
          </a:xfrm>
          <a:prstGeom prst="rect">
            <a:avLst/>
          </a:prstGeom>
          <a:noFill/>
        </p:spPr>
        <p:txBody>
          <a:bodyPr wrap="square">
            <a:spAutoFit/>
          </a:bodyPr>
          <a:lstStyle/>
          <a:p>
            <a:r>
              <a:rPr lang="en" sz="2800"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A.Thành phần:</a:t>
            </a:r>
            <a:endParaRPr lang="en-US" sz="2800" b="1" i="1" dirty="0">
              <a:solidFill>
                <a:schemeClr val="bg1"/>
              </a:solidFill>
              <a:effectLst>
                <a:outerShdw blurRad="38100" dist="38100" dir="2700000" algn="tl">
                  <a:srgbClr val="000000">
                    <a:alpha val="43137"/>
                  </a:srgbClr>
                </a:outerShdw>
              </a:effectLst>
            </a:endParaRPr>
          </a:p>
        </p:txBody>
      </p:sp>
      <p:pic>
        <p:nvPicPr>
          <p:cNvPr id="2050" name="Picture 2" descr="Ngôn ngữ mô hình hóa thống nhất – Wikipedia tiếng Việt">
            <a:extLst>
              <a:ext uri="{FF2B5EF4-FFF2-40B4-BE49-F238E27FC236}">
                <a16:creationId xmlns:a16="http://schemas.microsoft.com/office/drawing/2014/main" id="{2E4C8194-494B-0FBA-4A49-285670FCE5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3248" y="1622508"/>
            <a:ext cx="1572915" cy="11441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ấu trúc dữ liệu phục vụ kết nối, chia sẻ dữ liệu với cơ sở dữ">
            <a:extLst>
              <a:ext uri="{FF2B5EF4-FFF2-40B4-BE49-F238E27FC236}">
                <a16:creationId xmlns:a16="http://schemas.microsoft.com/office/drawing/2014/main" id="{46629372-7696-9E89-8679-EBEC902609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9286" y="3102038"/>
            <a:ext cx="1600407" cy="11423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6"/>
          <p:cNvSpPr txBox="1">
            <a:spLocks noGrp="1"/>
          </p:cNvSpPr>
          <p:nvPr>
            <p:ph type="title"/>
          </p:nvPr>
        </p:nvSpPr>
        <p:spPr>
          <a:xfrm>
            <a:off x="277318" y="277672"/>
            <a:ext cx="8589363"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Times New Roman" panose="02020603050405020304" pitchFamily="18" charset="0"/>
                <a:cs typeface="Times New Roman" panose="02020603050405020304" pitchFamily="18" charset="0"/>
              </a:rPr>
              <a:t>VAI TRÒ CỦA KIẾN TRÚC DỮ LIỆU TRONG NOSQL</a:t>
            </a:r>
            <a:endParaRPr sz="2800" dirty="0">
              <a:latin typeface="Times New Roman" panose="02020603050405020304" pitchFamily="18" charset="0"/>
              <a:cs typeface="Times New Roman" panose="02020603050405020304" pitchFamily="18" charset="0"/>
            </a:endParaRPr>
          </a:p>
        </p:txBody>
      </p:sp>
      <p:sp>
        <p:nvSpPr>
          <p:cNvPr id="7" name="Google Shape;577;p39">
            <a:extLst>
              <a:ext uri="{FF2B5EF4-FFF2-40B4-BE49-F238E27FC236}">
                <a16:creationId xmlns:a16="http://schemas.microsoft.com/office/drawing/2014/main" id="{BAE3DA87-A90B-E2C4-9769-89B44BDF9368}"/>
              </a:ext>
            </a:extLst>
          </p:cNvPr>
          <p:cNvSpPr txBox="1">
            <a:spLocks/>
          </p:cNvSpPr>
          <p:nvPr/>
        </p:nvSpPr>
        <p:spPr>
          <a:xfrm>
            <a:off x="487652" y="1181021"/>
            <a:ext cx="969900" cy="1140900"/>
          </a:xfrm>
          <a:prstGeom prst="rect">
            <a:avLst/>
          </a:prstGeom>
          <a:solidFill>
            <a:schemeClr val="accent5"/>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bg1"/>
                </a:solidFill>
                <a:latin typeface="Teko" panose="020B0604020202020204" charset="0"/>
                <a:cs typeface="Teko" panose="020B0604020202020204" charset="0"/>
              </a:rPr>
              <a:t>01</a:t>
            </a:r>
          </a:p>
        </p:txBody>
      </p:sp>
      <p:sp>
        <p:nvSpPr>
          <p:cNvPr id="9" name="TextBox 8">
            <a:extLst>
              <a:ext uri="{FF2B5EF4-FFF2-40B4-BE49-F238E27FC236}">
                <a16:creationId xmlns:a16="http://schemas.microsoft.com/office/drawing/2014/main" id="{959A89C5-EF51-9DBD-AB79-32474AD73B19}"/>
              </a:ext>
            </a:extLst>
          </p:cNvPr>
          <p:cNvSpPr txBox="1"/>
          <p:nvPr/>
        </p:nvSpPr>
        <p:spPr>
          <a:xfrm>
            <a:off x="1566473" y="1181021"/>
            <a:ext cx="2390931" cy="830997"/>
          </a:xfrm>
          <a:prstGeom prst="rect">
            <a:avLst/>
          </a:prstGeom>
          <a:noFill/>
        </p:spPr>
        <p:txBody>
          <a:bodyPr wrap="square">
            <a:spAutoFit/>
          </a:bodyPr>
          <a:lstStyle/>
          <a:p>
            <a:r>
              <a:rPr lang="vi-VN" sz="2400" b="1" dirty="0">
                <a:solidFill>
                  <a:schemeClr val="bg1"/>
                </a:solidFill>
                <a:effectLst/>
                <a:latin typeface="Arial" panose="020B0604020202020204" pitchFamily="34" charset="0"/>
                <a:ea typeface="Arial" panose="020B0604020202020204" pitchFamily="34" charset="0"/>
              </a:rPr>
              <a:t>Cơ sở dữ liệu giá trị khóa</a:t>
            </a:r>
            <a:endParaRPr lang="en-US" sz="2400" dirty="0">
              <a:solidFill>
                <a:schemeClr val="bg1"/>
              </a:solidFill>
            </a:endParaRPr>
          </a:p>
        </p:txBody>
      </p:sp>
      <p:sp>
        <p:nvSpPr>
          <p:cNvPr id="11" name="TextBox 10">
            <a:extLst>
              <a:ext uri="{FF2B5EF4-FFF2-40B4-BE49-F238E27FC236}">
                <a16:creationId xmlns:a16="http://schemas.microsoft.com/office/drawing/2014/main" id="{D67462C7-AD0A-67CA-5FD2-F2D25A1657E3}"/>
              </a:ext>
            </a:extLst>
          </p:cNvPr>
          <p:cNvSpPr txBox="1"/>
          <p:nvPr/>
        </p:nvSpPr>
        <p:spPr>
          <a:xfrm>
            <a:off x="4276187" y="1216453"/>
            <a:ext cx="4290220" cy="2899255"/>
          </a:xfrm>
          <a:prstGeom prst="rect">
            <a:avLst/>
          </a:prstGeom>
          <a:noFill/>
        </p:spPr>
        <p:txBody>
          <a:bodyPr wrap="square">
            <a:spAutoFit/>
          </a:bodyPr>
          <a:lstStyle/>
          <a:p>
            <a:pPr marL="430530" marR="1270" indent="-222885" algn="just">
              <a:lnSpc>
                <a:spcPct val="95000"/>
              </a:lnSpc>
              <a:spcBef>
                <a:spcPts val="1175"/>
              </a:spcBef>
              <a:spcAft>
                <a:spcPts val="0"/>
              </a:spcAft>
            </a:pPr>
            <a:r>
              <a:rPr lang="en-US" sz="1800" dirty="0">
                <a:solidFill>
                  <a:schemeClr val="bg1"/>
                </a:solidFill>
                <a:effectLst/>
                <a:latin typeface="+mj-lt"/>
                <a:ea typeface="Arial" panose="020B0604020202020204" pitchFamily="34" charset="0"/>
              </a:rPr>
              <a:t>   </a:t>
            </a:r>
            <a:r>
              <a:rPr lang="en-US" sz="2400" dirty="0" err="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N</a:t>
            </a:r>
            <a:r>
              <a:rPr lang="en-US" sz="2400"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ó</a:t>
            </a:r>
            <a:r>
              <a:rPr lang="en-US" sz="24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vi-VN" sz="24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là sự kết hợp của hai thứ  là khóa và một giá trị. Đây là một trong những hệ thống cơ sở dữ liệu cấu hình thấp (truyền thống). Cơ sở dữ liệu Key Value (KV) là mẹ của tất cả các cơ sở dữ liệu của NoSQL</a:t>
            </a:r>
            <a:r>
              <a:rPr lang="vi-VN" sz="1800" dirty="0">
                <a:solidFill>
                  <a:schemeClr val="bg1"/>
                </a:solidFill>
                <a:effectLst/>
                <a:latin typeface="+mj-lt"/>
                <a:ea typeface="Arial" panose="020B0604020202020204" pitchFamily="34" charset="0"/>
              </a:rPr>
              <a:t>. </a:t>
            </a:r>
            <a:endParaRPr lang="en-US" sz="1800" dirty="0">
              <a:solidFill>
                <a:schemeClr val="bg1"/>
              </a:solidFill>
              <a:effectLst/>
              <a:latin typeface="+mj-lt"/>
              <a:ea typeface="Arial" panose="020B0604020202020204" pitchFamily="34" charset="0"/>
            </a:endParaRPr>
          </a:p>
        </p:txBody>
      </p:sp>
      <p:pic>
        <p:nvPicPr>
          <p:cNvPr id="3076" name="Picture 4" descr="NOSQL Database Nedir ? | Ümit KÖSE">
            <a:extLst>
              <a:ext uri="{FF2B5EF4-FFF2-40B4-BE49-F238E27FC236}">
                <a16:creationId xmlns:a16="http://schemas.microsoft.com/office/drawing/2014/main" id="{43DD079A-ABFA-6F18-E111-A8C4A5DE5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473" y="2446237"/>
            <a:ext cx="2254138" cy="1669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90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0"/>
          <p:cNvSpPr txBox="1">
            <a:spLocks noGrp="1"/>
          </p:cNvSpPr>
          <p:nvPr>
            <p:ph type="title"/>
          </p:nvPr>
        </p:nvSpPr>
        <p:spPr>
          <a:xfrm>
            <a:off x="502840" y="479432"/>
            <a:ext cx="4796380" cy="5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400" dirty="0">
                <a:latin typeface="Times New Roman" panose="02020603050405020304" pitchFamily="18" charset="0"/>
                <a:cs typeface="Times New Roman" panose="02020603050405020304" pitchFamily="18" charset="0"/>
              </a:rPr>
              <a:t>1.1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CSDL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endParaRPr sz="2400" dirty="0">
              <a:latin typeface="Times New Roman" panose="02020603050405020304" pitchFamily="18" charset="0"/>
              <a:cs typeface="Times New Roman" panose="02020603050405020304" pitchFamily="18" charset="0"/>
            </a:endParaRPr>
          </a:p>
        </p:txBody>
      </p:sp>
      <p:sp>
        <p:nvSpPr>
          <p:cNvPr id="583" name="Google Shape;583;p40"/>
          <p:cNvSpPr txBox="1">
            <a:spLocks noGrp="1"/>
          </p:cNvSpPr>
          <p:nvPr>
            <p:ph type="subTitle" idx="1"/>
          </p:nvPr>
        </p:nvSpPr>
        <p:spPr>
          <a:xfrm>
            <a:off x="661355" y="1077393"/>
            <a:ext cx="4966334" cy="3368582"/>
          </a:xfrm>
          <a:prstGeom prst="rect">
            <a:avLst/>
          </a:prstGeom>
        </p:spPr>
        <p:txBody>
          <a:bodyPr spcFirstLastPara="1" wrap="square" lIns="91425" tIns="91425" rIns="91425" bIns="91425" anchor="t" anchorCtr="0">
            <a:noAutofit/>
          </a:bodyPr>
          <a:lstStyle/>
          <a:p>
            <a:pPr marL="285750" marR="245595" indent="-285750" algn="just">
              <a:buClr>
                <a:schemeClr val="accent5"/>
              </a:buClr>
              <a:buSzPts val="1100"/>
              <a:buFont typeface="Wingdings" panose="05000000000000000000" pitchFamily="2" charset="2"/>
              <a:buChar char="q"/>
            </a:pPr>
            <a:r>
              <a:rPr lang="en-US" sz="2000" dirty="0" err="1">
                <a:solidFill>
                  <a:schemeClr val="bg1"/>
                </a:solidFill>
                <a:latin typeface="Times New Roman" panose="02020603050405020304" pitchFamily="18" charset="0"/>
                <a:cs typeface="Times New Roman" panose="02020603050405020304" pitchFamily="18" charset="0"/>
              </a:rPr>
              <a:t>Số</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lượng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khóa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một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tập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hợp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thuộc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tính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động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trong</a:t>
            </a:r>
            <a:r>
              <a:rPr lang="en-US" sz="2000" dirty="0">
                <a:solidFill>
                  <a:schemeClr val="bg1"/>
                </a:solidFill>
                <a:latin typeface="Times New Roman" panose="02020603050405020304" pitchFamily="18" charset="0"/>
                <a:cs typeface="Times New Roman" panose="02020603050405020304" pitchFamily="18" charset="0"/>
              </a:rPr>
              <a:t> CSDL </a:t>
            </a:r>
            <a:r>
              <a:rPr lang="en-US" sz="2000" dirty="0" err="1">
                <a:solidFill>
                  <a:schemeClr val="bg1"/>
                </a:solidFill>
                <a:latin typeface="Times New Roman" panose="02020603050405020304" pitchFamily="18" charset="0"/>
                <a:cs typeface="Times New Roman" panose="02020603050405020304" pitchFamily="18" charset="0"/>
              </a:rPr>
              <a:t>giá</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trị</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khóa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trong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quá</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trình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lưu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trữ</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dữ</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liệu</a:t>
            </a:r>
            <a:r>
              <a:rPr lang="en-US" sz="2000" dirty="0">
                <a:solidFill>
                  <a:schemeClr val="bg1"/>
                </a:solidFill>
                <a:latin typeface="Times New Roman" panose="02020603050405020304" pitchFamily="18" charset="0"/>
                <a:cs typeface="Times New Roman" panose="02020603050405020304" pitchFamily="18" charset="0"/>
              </a:rPr>
              <a:t>.</a:t>
            </a:r>
          </a:p>
          <a:p>
            <a:pPr marL="285750" marR="245595" indent="-285750" algn="just">
              <a:buClr>
                <a:schemeClr val="accent5"/>
              </a:buClr>
              <a:buSzPts val="1100"/>
              <a:buFont typeface="Wingdings" panose="05000000000000000000" pitchFamily="2" charset="2"/>
              <a:buChar char="q"/>
            </a:pPr>
            <a:r>
              <a:rPr lang="en-US" sz="2000" dirty="0" err="1">
                <a:solidFill>
                  <a:schemeClr val="bg1"/>
                </a:solidFill>
                <a:latin typeface="Times New Roman" panose="02020603050405020304" pitchFamily="18" charset="0"/>
                <a:cs typeface="Times New Roman" panose="02020603050405020304" pitchFamily="18" charset="0"/>
              </a:rPr>
              <a:t>Dữ</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liệu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được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lưu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trữ</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trong</a:t>
            </a:r>
            <a:r>
              <a:rPr lang="en-US" sz="2000" dirty="0">
                <a:solidFill>
                  <a:schemeClr val="bg1"/>
                </a:solidFill>
                <a:latin typeface="Times New Roman" panose="02020603050405020304" pitchFamily="18" charset="0"/>
                <a:cs typeface="Times New Roman" panose="02020603050405020304" pitchFamily="18" charset="0"/>
              </a:rPr>
              <a:t> CSDL </a:t>
            </a:r>
            <a:r>
              <a:rPr lang="en-US" sz="2000" dirty="0" err="1">
                <a:solidFill>
                  <a:schemeClr val="bg1"/>
                </a:solidFill>
                <a:latin typeface="Times New Roman" panose="02020603050405020304" pitchFamily="18" charset="0"/>
                <a:cs typeface="Times New Roman" panose="02020603050405020304" pitchFamily="18" charset="0"/>
              </a:rPr>
              <a:t>được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lưu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trữ</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theo</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thứ</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tự</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bảng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chữ</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cái</a:t>
            </a:r>
            <a:r>
              <a:rPr lang="en-US" sz="2000" dirty="0">
                <a:solidFill>
                  <a:schemeClr val="bg1"/>
                </a:solidFill>
                <a:latin typeface="Times New Roman" panose="02020603050405020304" pitchFamily="18" charset="0"/>
                <a:cs typeface="Times New Roman" panose="02020603050405020304" pitchFamily="18" charset="0"/>
              </a:rPr>
              <a:t>.</a:t>
            </a:r>
          </a:p>
          <a:p>
            <a:pPr marL="285750" marR="245595" indent="-285750" algn="just">
              <a:buClr>
                <a:schemeClr val="accent5"/>
              </a:buClr>
              <a:buSzPts val="1100"/>
              <a:buFont typeface="Wingdings" panose="05000000000000000000" pitchFamily="2" charset="2"/>
              <a:buChar char="q"/>
            </a:pPr>
            <a:r>
              <a:rPr lang="en-US" sz="2000" dirty="0" err="1">
                <a:solidFill>
                  <a:schemeClr val="bg1"/>
                </a:solidFill>
                <a:latin typeface="Times New Roman" panose="02020603050405020304" pitchFamily="18" charset="0"/>
                <a:cs typeface="Times New Roman" panose="02020603050405020304" pitchFamily="18" charset="0"/>
              </a:rPr>
              <a:t>Tất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cả</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hoạt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động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thể</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thực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hiện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trên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dữ</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liệu</a:t>
            </a:r>
            <a:r>
              <a:rPr lang="en-US" sz="2000" dirty="0">
                <a:solidFill>
                  <a:schemeClr val="bg1"/>
                </a:solidFill>
                <a:latin typeface="Times New Roman" panose="02020603050405020304" pitchFamily="18" charset="0"/>
                <a:cs typeface="Times New Roman" panose="02020603050405020304" pitchFamily="18" charset="0"/>
              </a:rPr>
              <a:t> ( </a:t>
            </a:r>
            <a:r>
              <a:rPr lang="en-US" sz="2000" dirty="0" err="1">
                <a:solidFill>
                  <a:schemeClr val="bg1"/>
                </a:solidFill>
                <a:latin typeface="Times New Roman" panose="02020603050405020304" pitchFamily="18" charset="0"/>
                <a:cs typeface="Times New Roman" panose="02020603050405020304" pitchFamily="18" charset="0"/>
              </a:rPr>
              <a:t>Tạo</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Đọc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Cập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nhật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Xóa</a:t>
            </a:r>
            <a:r>
              <a:rPr lang="en-US" sz="2000" dirty="0">
                <a:solidFill>
                  <a:schemeClr val="bg1"/>
                </a:solidFill>
                <a:latin typeface="Times New Roman" panose="02020603050405020304" pitchFamily="18" charset="0"/>
                <a:cs typeface="Times New Roman" panose="02020603050405020304" pitchFamily="18" charset="0"/>
              </a:rPr>
              <a:t>).</a:t>
            </a:r>
          </a:p>
          <a:p>
            <a:pPr marL="285750" marR="245595" indent="-285750" algn="just">
              <a:buClr>
                <a:schemeClr val="accent5"/>
              </a:buClr>
              <a:buSzPts val="1100"/>
              <a:buFont typeface="Wingdings" panose="05000000000000000000" pitchFamily="2" charset="2"/>
              <a:buChar char="q"/>
            </a:pPr>
            <a:r>
              <a:rPr lang="en-US" sz="2000" dirty="0" err="1">
                <a:solidFill>
                  <a:schemeClr val="bg1"/>
                </a:solidFill>
                <a:latin typeface="Times New Roman" panose="02020603050405020304" pitchFamily="18" charset="0"/>
                <a:cs typeface="Times New Roman" panose="02020603050405020304" pitchFamily="18" charset="0"/>
              </a:rPr>
              <a:t>Tất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cả</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mối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quan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hệ</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với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dữ</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liệu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được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lưu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trữ</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trong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mã</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ứng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dụng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không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lan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truyền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rõ</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ràng</a:t>
            </a:r>
            <a:r>
              <a:rPr lang="en-US" sz="2000" dirty="0">
                <a:solidFill>
                  <a:schemeClr val="bg1"/>
                </a:solidFill>
                <a:latin typeface="Times New Roman" panose="02020603050405020304" pitchFamily="18" charset="0"/>
                <a:cs typeface="Times New Roman" panose="02020603050405020304" pitchFamily="18" charset="0"/>
              </a:rPr>
              <a:t>).</a:t>
            </a:r>
            <a:endParaRPr sz="2000" dirty="0">
              <a:solidFill>
                <a:schemeClr val="bg1"/>
              </a:solidFill>
              <a:latin typeface="Times New Roman" panose="02020603050405020304" pitchFamily="18" charset="0"/>
              <a:cs typeface="Times New Roman" panose="02020603050405020304" pitchFamily="18" charset="0"/>
            </a:endParaRPr>
          </a:p>
        </p:txBody>
      </p:sp>
      <p:pic>
        <p:nvPicPr>
          <p:cNvPr id="4104" name="Picture 8" descr="product-normalization-icon-2">
            <a:extLst>
              <a:ext uri="{FF2B5EF4-FFF2-40B4-BE49-F238E27FC236}">
                <a16:creationId xmlns:a16="http://schemas.microsoft.com/office/drawing/2014/main" id="{26614338-5CE8-A6D8-F5D4-5F8D5BA1E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4735" y="479432"/>
            <a:ext cx="2936384" cy="16187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10" name="Picture 14" descr="Introduction to NoSQL Databases | Holowczak.com Tutorials">
            <a:extLst>
              <a:ext uri="{FF2B5EF4-FFF2-40B4-BE49-F238E27FC236}">
                <a16:creationId xmlns:a16="http://schemas.microsoft.com/office/drawing/2014/main" id="{EFF528BF-4AEB-85A3-2436-64F83AFB2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1382" y="2282834"/>
            <a:ext cx="1685811" cy="19568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0"/>
          <p:cNvSpPr txBox="1">
            <a:spLocks noGrp="1"/>
          </p:cNvSpPr>
          <p:nvPr>
            <p:ph type="title"/>
          </p:nvPr>
        </p:nvSpPr>
        <p:spPr>
          <a:xfrm>
            <a:off x="502840" y="479432"/>
            <a:ext cx="4796380" cy="5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400" dirty="0">
                <a:latin typeface="Times New Roman" panose="02020603050405020304" pitchFamily="18" charset="0"/>
                <a:cs typeface="Times New Roman" panose="02020603050405020304" pitchFamily="18" charset="0"/>
              </a:rPr>
              <a:t>1.2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CSDL Key-Value</a:t>
            </a:r>
            <a:endParaRPr sz="2400" dirty="0">
              <a:latin typeface="Times New Roman" panose="02020603050405020304" pitchFamily="18" charset="0"/>
              <a:cs typeface="Times New Roman" panose="02020603050405020304" pitchFamily="18" charset="0"/>
            </a:endParaRPr>
          </a:p>
        </p:txBody>
      </p:sp>
      <p:sp>
        <p:nvSpPr>
          <p:cNvPr id="583" name="Google Shape;583;p40"/>
          <p:cNvSpPr txBox="1">
            <a:spLocks noGrp="1"/>
          </p:cNvSpPr>
          <p:nvPr>
            <p:ph type="subTitle" idx="1"/>
          </p:nvPr>
        </p:nvSpPr>
        <p:spPr>
          <a:xfrm>
            <a:off x="661355" y="1369701"/>
            <a:ext cx="4966334" cy="3368582"/>
          </a:xfrm>
          <a:prstGeom prst="rect">
            <a:avLst/>
          </a:prstGeom>
        </p:spPr>
        <p:txBody>
          <a:bodyPr spcFirstLastPara="1" wrap="square" lIns="91425" tIns="91425" rIns="91425" bIns="91425" anchor="t" anchorCtr="0">
            <a:noAutofit/>
          </a:bodyPr>
          <a:lstStyle/>
          <a:p>
            <a:pPr marL="285750" marR="245595" indent="-285750" algn="just">
              <a:buClr>
                <a:schemeClr val="accent5"/>
              </a:buClr>
              <a:buSzPts val="1100"/>
              <a:buFont typeface="Wingdings" panose="05000000000000000000" pitchFamily="2" charset="2"/>
              <a:buChar char="q"/>
            </a:pPr>
            <a:r>
              <a:rPr lang="en-US" sz="2000" dirty="0" err="1">
                <a:solidFill>
                  <a:schemeClr val="bg1"/>
                </a:solidFill>
                <a:latin typeface="Times New Roman" panose="02020603050405020304" pitchFamily="18" charset="0"/>
                <a:cs typeface="Times New Roman" panose="02020603050405020304" pitchFamily="18" charset="0"/>
              </a:rPr>
              <a:t>Đây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một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mô</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hình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dữ</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liệu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đơn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giản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vì</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chỉ</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dụng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khóa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giá</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trị</a:t>
            </a:r>
            <a:r>
              <a:rPr lang="en-US" sz="2000" dirty="0">
                <a:solidFill>
                  <a:schemeClr val="bg1"/>
                </a:solidFill>
                <a:latin typeface="Times New Roman" panose="02020603050405020304" pitchFamily="18" charset="0"/>
                <a:cs typeface="Times New Roman" panose="02020603050405020304" pitchFamily="18" charset="0"/>
              </a:rPr>
              <a:t>.</a:t>
            </a:r>
          </a:p>
          <a:p>
            <a:pPr marL="285750" marR="245595" indent="-285750" algn="just">
              <a:buClr>
                <a:schemeClr val="accent5"/>
              </a:buClr>
              <a:buSzPts val="1100"/>
              <a:buFont typeface="Wingdings" panose="05000000000000000000" pitchFamily="2" charset="2"/>
              <a:buChar char="q"/>
            </a:pPr>
            <a:r>
              <a:rPr lang="en-US" sz="2000" dirty="0" err="1">
                <a:solidFill>
                  <a:schemeClr val="bg1"/>
                </a:solidFill>
                <a:latin typeface="Times New Roman" panose="02020603050405020304" pitchFamily="18" charset="0"/>
                <a:cs typeface="Times New Roman" panose="02020603050405020304" pitchFamily="18" charset="0"/>
              </a:rPr>
              <a:t>Nó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xử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lý</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tải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dữ</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liệu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khổng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lồ</a:t>
            </a:r>
            <a:r>
              <a:rPr lang="en-US" sz="2000" dirty="0">
                <a:solidFill>
                  <a:schemeClr val="bg1"/>
                </a:solidFill>
                <a:latin typeface="Times New Roman" panose="02020603050405020304" pitchFamily="18" charset="0"/>
                <a:cs typeface="Times New Roman" panose="02020603050405020304" pitchFamily="18" charset="0"/>
              </a:rPr>
              <a:t>.</a:t>
            </a:r>
          </a:p>
          <a:p>
            <a:pPr marL="285750" marR="245595" indent="-285750" algn="just">
              <a:buClr>
                <a:schemeClr val="accent5"/>
              </a:buClr>
              <a:buSzPts val="1100"/>
              <a:buFont typeface="Wingdings" panose="05000000000000000000" pitchFamily="2" charset="2"/>
              <a:buChar char="q"/>
            </a:pPr>
            <a:r>
              <a:rPr lang="en-US" sz="2000" dirty="0" err="1">
                <a:solidFill>
                  <a:schemeClr val="bg1"/>
                </a:solidFill>
                <a:latin typeface="Times New Roman" panose="02020603050405020304" pitchFamily="18" charset="0"/>
                <a:cs typeface="Times New Roman" panose="02020603050405020304" pitchFamily="18" charset="0"/>
              </a:rPr>
              <a:t>Nó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mở</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rộng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quy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mô</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đến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khối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lượng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lớn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dữ</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liệu</a:t>
            </a:r>
            <a:r>
              <a:rPr lang="en-US" sz="2000" dirty="0">
                <a:solidFill>
                  <a:schemeClr val="bg1"/>
                </a:solidFill>
                <a:latin typeface="Times New Roman" panose="02020603050405020304" pitchFamily="18" charset="0"/>
                <a:cs typeface="Times New Roman" panose="02020603050405020304" pitchFamily="18" charset="0"/>
              </a:rPr>
              <a:t>.</a:t>
            </a:r>
          </a:p>
          <a:p>
            <a:pPr marL="285750" marR="245595" indent="-285750" algn="just">
              <a:buClr>
                <a:schemeClr val="accent5"/>
              </a:buClr>
              <a:buSzPts val="1100"/>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Sao </a:t>
            </a:r>
            <a:r>
              <a:rPr lang="en-US" sz="2000" dirty="0" err="1">
                <a:solidFill>
                  <a:schemeClr val="bg1"/>
                </a:solidFill>
                <a:latin typeface="Times New Roman" panose="02020603050405020304" pitchFamily="18" charset="0"/>
                <a:cs typeface="Times New Roman" panose="02020603050405020304" pitchFamily="18" charset="0"/>
              </a:rPr>
              <a:t>chép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dữ</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liệu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được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thực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hiện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bằng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dụng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cơ</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sở</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dữ</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liệu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dưới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dạng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vòng</a:t>
            </a:r>
            <a:r>
              <a:rPr lang="en-US" sz="2000" dirty="0">
                <a:solidFill>
                  <a:schemeClr val="bg1"/>
                </a:solidFill>
                <a:latin typeface="Times New Roman" panose="02020603050405020304" pitchFamily="18" charset="0"/>
                <a:cs typeface="Times New Roman" panose="02020603050405020304" pitchFamily="18" charset="0"/>
              </a:rPr>
              <a:t>.</a:t>
            </a:r>
            <a:endParaRPr sz="2000" dirty="0">
              <a:solidFill>
                <a:schemeClr val="bg1"/>
              </a:solidFill>
              <a:latin typeface="Times New Roman" panose="02020603050405020304" pitchFamily="18" charset="0"/>
              <a:cs typeface="Times New Roman" panose="02020603050405020304" pitchFamily="18" charset="0"/>
            </a:endParaRPr>
          </a:p>
        </p:txBody>
      </p:sp>
      <p:pic>
        <p:nvPicPr>
          <p:cNvPr id="2" name="image12.png">
            <a:extLst>
              <a:ext uri="{FF2B5EF4-FFF2-40B4-BE49-F238E27FC236}">
                <a16:creationId xmlns:a16="http://schemas.microsoft.com/office/drawing/2014/main" id="{5B2BE6B5-F2CA-5A9B-89E6-D2F2F8CFA4C9}"/>
              </a:ext>
            </a:extLst>
          </p:cNvPr>
          <p:cNvPicPr/>
          <p:nvPr/>
        </p:nvPicPr>
        <p:blipFill>
          <a:blip r:embed="rId3"/>
          <a:srcRect/>
          <a:stretch>
            <a:fillRect/>
          </a:stretch>
        </p:blipFill>
        <p:spPr>
          <a:xfrm>
            <a:off x="5767385" y="2824469"/>
            <a:ext cx="2715260" cy="124841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0A23C871-D1F6-CFDB-B4C9-FD208BD583CC}"/>
              </a:ext>
            </a:extLst>
          </p:cNvPr>
          <p:cNvPicPr>
            <a:picLocks noChangeAspect="1"/>
          </p:cNvPicPr>
          <p:nvPr/>
        </p:nvPicPr>
        <p:blipFill>
          <a:blip r:embed="rId4"/>
          <a:stretch>
            <a:fillRect/>
          </a:stretch>
        </p:blipFill>
        <p:spPr>
          <a:xfrm>
            <a:off x="6339163" y="739082"/>
            <a:ext cx="1571704" cy="17805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44582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6"/>
          <p:cNvSpPr txBox="1">
            <a:spLocks noGrp="1"/>
          </p:cNvSpPr>
          <p:nvPr>
            <p:ph type="title"/>
          </p:nvPr>
        </p:nvSpPr>
        <p:spPr>
          <a:xfrm>
            <a:off x="277318" y="277672"/>
            <a:ext cx="8589363"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Times New Roman" panose="02020603050405020304" pitchFamily="18" charset="0"/>
                <a:cs typeface="Times New Roman" panose="02020603050405020304" pitchFamily="18" charset="0"/>
              </a:rPr>
              <a:t>VAI TRÒ CỦA CẤU TRÚC DỮ LIỆU TRONG NOSQL</a:t>
            </a:r>
            <a:endParaRPr sz="2800" dirty="0">
              <a:latin typeface="Times New Roman" panose="02020603050405020304" pitchFamily="18" charset="0"/>
              <a:cs typeface="Times New Roman" panose="02020603050405020304" pitchFamily="18" charset="0"/>
            </a:endParaRPr>
          </a:p>
        </p:txBody>
      </p:sp>
      <p:sp>
        <p:nvSpPr>
          <p:cNvPr id="7" name="Google Shape;577;p39">
            <a:extLst>
              <a:ext uri="{FF2B5EF4-FFF2-40B4-BE49-F238E27FC236}">
                <a16:creationId xmlns:a16="http://schemas.microsoft.com/office/drawing/2014/main" id="{BAE3DA87-A90B-E2C4-9769-89B44BDF9368}"/>
              </a:ext>
            </a:extLst>
          </p:cNvPr>
          <p:cNvSpPr txBox="1">
            <a:spLocks/>
          </p:cNvSpPr>
          <p:nvPr/>
        </p:nvSpPr>
        <p:spPr>
          <a:xfrm>
            <a:off x="487652" y="1181021"/>
            <a:ext cx="969900" cy="1140900"/>
          </a:xfrm>
          <a:prstGeom prst="rect">
            <a:avLst/>
          </a:prstGeom>
          <a:solidFill>
            <a:schemeClr val="accent5"/>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bg1"/>
                </a:solidFill>
                <a:latin typeface="Teko" panose="020B0604020202020204" charset="0"/>
                <a:cs typeface="Teko" panose="020B0604020202020204" charset="0"/>
              </a:rPr>
              <a:t>02</a:t>
            </a:r>
          </a:p>
        </p:txBody>
      </p:sp>
      <p:sp>
        <p:nvSpPr>
          <p:cNvPr id="9" name="TextBox 8">
            <a:extLst>
              <a:ext uri="{FF2B5EF4-FFF2-40B4-BE49-F238E27FC236}">
                <a16:creationId xmlns:a16="http://schemas.microsoft.com/office/drawing/2014/main" id="{959A89C5-EF51-9DBD-AB79-32474AD73B19}"/>
              </a:ext>
            </a:extLst>
          </p:cNvPr>
          <p:cNvSpPr txBox="1"/>
          <p:nvPr/>
        </p:nvSpPr>
        <p:spPr>
          <a:xfrm>
            <a:off x="1566473" y="1130650"/>
            <a:ext cx="2390931" cy="830997"/>
          </a:xfrm>
          <a:prstGeom prst="rect">
            <a:avLst/>
          </a:prstGeom>
          <a:noFill/>
        </p:spPr>
        <p:txBody>
          <a:bodyPr wrap="square">
            <a:spAutoFit/>
          </a:bodyPr>
          <a:lstStyle/>
          <a:p>
            <a:r>
              <a:rPr lang="vi-VN" sz="2400" b="1" dirty="0">
                <a:solidFill>
                  <a:schemeClr val="bg1"/>
                </a:solidFill>
                <a:effectLst/>
                <a:latin typeface="Arial" panose="020B0604020202020204" pitchFamily="34" charset="0"/>
                <a:ea typeface="Arial" panose="020B0604020202020204" pitchFamily="34" charset="0"/>
              </a:rPr>
              <a:t>Cơ sở dữ liệu</a:t>
            </a:r>
            <a:r>
              <a:rPr lang="en-US" sz="2400" b="1" dirty="0">
                <a:solidFill>
                  <a:schemeClr val="bg1"/>
                </a:solidFill>
                <a:effectLst/>
                <a:latin typeface="Arial" panose="020B0604020202020204" pitchFamily="34" charset="0"/>
                <a:ea typeface="Arial" panose="020B0604020202020204" pitchFamily="34" charset="0"/>
              </a:rPr>
              <a:t> </a:t>
            </a:r>
            <a:r>
              <a:rPr lang="en-US" sz="2400" b="1" dirty="0" err="1">
                <a:solidFill>
                  <a:schemeClr val="bg1"/>
                </a:solidFill>
                <a:effectLst/>
                <a:latin typeface="Arial" panose="020B0604020202020204" pitchFamily="34" charset="0"/>
                <a:ea typeface="Arial" panose="020B0604020202020204" pitchFamily="34" charset="0"/>
              </a:rPr>
              <a:t>lưu</a:t>
            </a:r>
            <a:r>
              <a:rPr lang="en-US" sz="2400" b="1" dirty="0">
                <a:solidFill>
                  <a:schemeClr val="bg1"/>
                </a:solidFill>
                <a:effectLst/>
                <a:latin typeface="Arial" panose="020B0604020202020204" pitchFamily="34" charset="0"/>
                <a:ea typeface="Arial" panose="020B0604020202020204" pitchFamily="34" charset="0"/>
              </a:rPr>
              <a:t> </a:t>
            </a:r>
            <a:r>
              <a:rPr lang="en-US" sz="2400" b="1" dirty="0" err="1">
                <a:solidFill>
                  <a:schemeClr val="bg1"/>
                </a:solidFill>
                <a:effectLst/>
                <a:latin typeface="Arial" panose="020B0604020202020204" pitchFamily="34" charset="0"/>
                <a:ea typeface="Arial" panose="020B0604020202020204" pitchFamily="34" charset="0"/>
              </a:rPr>
              <a:t>trữ</a:t>
            </a:r>
            <a:r>
              <a:rPr lang="en-US" sz="2400" b="1" dirty="0">
                <a:solidFill>
                  <a:schemeClr val="bg1"/>
                </a:solidFill>
                <a:effectLst/>
                <a:latin typeface="Arial" panose="020B0604020202020204" pitchFamily="34" charset="0"/>
                <a:ea typeface="Arial" panose="020B0604020202020204" pitchFamily="34" charset="0"/>
              </a:rPr>
              <a:t> </a:t>
            </a:r>
            <a:r>
              <a:rPr lang="en-US" sz="2400" b="1" dirty="0" err="1">
                <a:solidFill>
                  <a:schemeClr val="bg1"/>
                </a:solidFill>
                <a:effectLst/>
                <a:latin typeface="Arial" panose="020B0604020202020204" pitchFamily="34" charset="0"/>
                <a:ea typeface="Arial" panose="020B0604020202020204" pitchFamily="34" charset="0"/>
              </a:rPr>
              <a:t>tài</a:t>
            </a:r>
            <a:r>
              <a:rPr lang="en-US" sz="2400" b="1" dirty="0">
                <a:solidFill>
                  <a:schemeClr val="bg1"/>
                </a:solidFill>
                <a:effectLst/>
                <a:latin typeface="Arial" panose="020B0604020202020204" pitchFamily="34" charset="0"/>
                <a:ea typeface="Arial" panose="020B0604020202020204" pitchFamily="34" charset="0"/>
              </a:rPr>
              <a:t> </a:t>
            </a:r>
            <a:r>
              <a:rPr lang="en-US" sz="2400" b="1" dirty="0" err="1">
                <a:solidFill>
                  <a:schemeClr val="bg1"/>
                </a:solidFill>
                <a:effectLst/>
                <a:latin typeface="Arial" panose="020B0604020202020204" pitchFamily="34" charset="0"/>
                <a:ea typeface="Arial" panose="020B0604020202020204" pitchFamily="34" charset="0"/>
              </a:rPr>
              <a:t>liệu</a:t>
            </a:r>
            <a:endParaRPr lang="en-US" sz="2400" dirty="0">
              <a:solidFill>
                <a:schemeClr val="bg1"/>
              </a:solidFill>
            </a:endParaRPr>
          </a:p>
        </p:txBody>
      </p:sp>
      <p:sp>
        <p:nvSpPr>
          <p:cNvPr id="11" name="TextBox 10">
            <a:extLst>
              <a:ext uri="{FF2B5EF4-FFF2-40B4-BE49-F238E27FC236}">
                <a16:creationId xmlns:a16="http://schemas.microsoft.com/office/drawing/2014/main" id="{D67462C7-AD0A-67CA-5FD2-F2D25A1657E3}"/>
              </a:ext>
            </a:extLst>
          </p:cNvPr>
          <p:cNvSpPr txBox="1"/>
          <p:nvPr/>
        </p:nvSpPr>
        <p:spPr>
          <a:xfrm>
            <a:off x="3723157" y="1130650"/>
            <a:ext cx="4933191" cy="4018023"/>
          </a:xfrm>
          <a:prstGeom prst="rect">
            <a:avLst/>
          </a:prstGeom>
          <a:noFill/>
        </p:spPr>
        <p:txBody>
          <a:bodyPr wrap="square">
            <a:spAutoFit/>
          </a:bodyPr>
          <a:lstStyle/>
          <a:p>
            <a:pPr marL="430530" marR="1270" indent="-222885" algn="just">
              <a:lnSpc>
                <a:spcPct val="95000"/>
              </a:lnSpc>
              <a:spcBef>
                <a:spcPts val="1175"/>
              </a:spcBef>
            </a:pPr>
            <a:r>
              <a:rPr lang="en-US" sz="2000" dirty="0">
                <a:solidFill>
                  <a:schemeClr val="bg1"/>
                </a:solidFill>
                <a:effectLst/>
                <a:latin typeface="+mj-lt"/>
                <a:ea typeface="Arial" panose="020B0604020202020204" pitchFamily="34" charset="0"/>
              </a:rPr>
              <a:t>   </a:t>
            </a:r>
            <a:r>
              <a:rPr lang="en-US" sz="20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L</a:t>
            </a:r>
            <a:r>
              <a:rPr lang="vi-VN" sz="2000" dirty="0">
                <a:solidFill>
                  <a:schemeClr val="bg1"/>
                </a:solidFill>
                <a:effectLst/>
                <a:latin typeface="+mj-lt"/>
                <a:ea typeface="Arial" panose="020B0604020202020204" pitchFamily="34" charset="0"/>
              </a:rPr>
              <a:t>à những cơ sở dữ liệu NoSQL sử dụng bản ghi làm tài liệu. Loại cơ sở dữ liệu này lưu trữ các tài liệu phi cấu trúc (văn bản) hoặc bán cấu trúc (XML) thường có tính chất phân cấp. Ở đây mỗi tài liệu bao gồm một tập hợp các khóa một</a:t>
            </a:r>
            <a:r>
              <a:rPr lang="en-US" sz="2000" dirty="0">
                <a:solidFill>
                  <a:schemeClr val="bg1"/>
                </a:solidFill>
                <a:effectLst/>
                <a:latin typeface="+mj-lt"/>
                <a:ea typeface="Arial" panose="020B0604020202020204" pitchFamily="34" charset="0"/>
              </a:rPr>
              <a:t> </a:t>
            </a:r>
            <a:r>
              <a:rPr lang="vi-VN" sz="2000" dirty="0">
                <a:solidFill>
                  <a:schemeClr val="bg1"/>
                </a:solidFill>
                <a:effectLst/>
                <a:latin typeface="+mj-lt"/>
                <a:ea typeface="Arial" panose="020B0604020202020204" pitchFamily="34" charset="0"/>
              </a:rPr>
              <a:t>giá trị  gần giống như trong cơ sở dữ liệu Giá trị khóa. Mỗi cơ sở dữ liệu nằm trong tài liệu lưu trữ các điểm đến các trường của nó bằng cách sử dụng con trỏ khi nó sử dụng kỹ thuật băm. Kho tài liệu Cơ sở dữ liệu là lược đồ miễn phí và không cố định.  </a:t>
            </a:r>
            <a:endParaRPr lang="en-US" sz="2000" dirty="0">
              <a:solidFill>
                <a:schemeClr val="bg1"/>
              </a:solidFill>
              <a:effectLst/>
              <a:latin typeface="+mj-lt"/>
              <a:ea typeface="Arial" panose="020B0604020202020204" pitchFamily="34" charset="0"/>
            </a:endParaRPr>
          </a:p>
          <a:p>
            <a:pPr marL="430530" marR="1270" indent="-222885" algn="just">
              <a:lnSpc>
                <a:spcPct val="95000"/>
              </a:lnSpc>
              <a:spcBef>
                <a:spcPts val="1175"/>
              </a:spcBef>
              <a:spcAft>
                <a:spcPts val="0"/>
              </a:spcAft>
            </a:pPr>
            <a:endParaRPr lang="en-US" sz="1800" dirty="0">
              <a:solidFill>
                <a:schemeClr val="bg1"/>
              </a:solidFill>
              <a:effectLst/>
              <a:latin typeface="+mj-lt"/>
              <a:ea typeface="Arial" panose="020B0604020202020204" pitchFamily="34" charset="0"/>
            </a:endParaRPr>
          </a:p>
        </p:txBody>
      </p:sp>
      <p:pic>
        <p:nvPicPr>
          <p:cNvPr id="2" name="image3.png">
            <a:extLst>
              <a:ext uri="{FF2B5EF4-FFF2-40B4-BE49-F238E27FC236}">
                <a16:creationId xmlns:a16="http://schemas.microsoft.com/office/drawing/2014/main" id="{CD90471A-5C56-CFF7-5037-24C9E7B0E3D6}"/>
              </a:ext>
            </a:extLst>
          </p:cNvPr>
          <p:cNvPicPr/>
          <p:nvPr/>
        </p:nvPicPr>
        <p:blipFill>
          <a:blip r:embed="rId3"/>
          <a:srcRect/>
          <a:stretch>
            <a:fillRect/>
          </a:stretch>
        </p:blipFill>
        <p:spPr>
          <a:xfrm>
            <a:off x="1675394" y="2242830"/>
            <a:ext cx="2047763" cy="23366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3431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0"/>
          <p:cNvSpPr txBox="1">
            <a:spLocks noGrp="1"/>
          </p:cNvSpPr>
          <p:nvPr>
            <p:ph type="title"/>
          </p:nvPr>
        </p:nvSpPr>
        <p:spPr>
          <a:xfrm>
            <a:off x="502840" y="479432"/>
            <a:ext cx="4796380" cy="5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CSDL</a:t>
            </a:r>
            <a:endParaRPr sz="2400" dirty="0">
              <a:latin typeface="Times New Roman" panose="02020603050405020304" pitchFamily="18" charset="0"/>
              <a:cs typeface="Times New Roman" panose="02020603050405020304" pitchFamily="18" charset="0"/>
            </a:endParaRPr>
          </a:p>
        </p:txBody>
      </p:sp>
      <p:sp>
        <p:nvSpPr>
          <p:cNvPr id="583" name="Google Shape;583;p40"/>
          <p:cNvSpPr txBox="1">
            <a:spLocks noGrp="1"/>
          </p:cNvSpPr>
          <p:nvPr>
            <p:ph type="subTitle" idx="1"/>
          </p:nvPr>
        </p:nvSpPr>
        <p:spPr>
          <a:xfrm>
            <a:off x="502840" y="1113969"/>
            <a:ext cx="4637865" cy="3368582"/>
          </a:xfrm>
          <a:prstGeom prst="rect">
            <a:avLst/>
          </a:prstGeom>
        </p:spPr>
        <p:txBody>
          <a:bodyPr spcFirstLastPara="1" wrap="square" lIns="91425" tIns="91425" rIns="91425" bIns="91425" anchor="t" anchorCtr="0">
            <a:noAutofit/>
          </a:bodyPr>
          <a:lstStyle/>
          <a:p>
            <a:pPr marL="285750" marR="245595" indent="-285750" algn="just">
              <a:buClr>
                <a:schemeClr val="accent5"/>
              </a:buClr>
              <a:buSzPts val="1100"/>
              <a:buFont typeface="Wingdings" panose="05000000000000000000" pitchFamily="2" charset="2"/>
              <a:buChar char="q"/>
            </a:pPr>
            <a:r>
              <a:rPr lang="en-US" sz="2000" dirty="0" err="1">
                <a:solidFill>
                  <a:schemeClr val="bg1"/>
                </a:solidFill>
                <a:latin typeface="Times New Roman" panose="02020603050405020304" pitchFamily="18" charset="0"/>
                <a:cs typeface="Times New Roman" panose="02020603050405020304" pitchFamily="18" charset="0"/>
              </a:rPr>
              <a:t>Tài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liệu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được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giải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quyết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trong</a:t>
            </a:r>
            <a:r>
              <a:rPr lang="en-US" sz="2000" dirty="0">
                <a:solidFill>
                  <a:schemeClr val="bg1"/>
                </a:solidFill>
                <a:latin typeface="Times New Roman" panose="02020603050405020304" pitchFamily="18" charset="0"/>
                <a:cs typeface="Times New Roman" panose="02020603050405020304" pitchFamily="18" charset="0"/>
              </a:rPr>
              <a:t> CSDL </a:t>
            </a:r>
            <a:r>
              <a:rPr lang="en-US" sz="2000" dirty="0" err="1">
                <a:solidFill>
                  <a:schemeClr val="bg1"/>
                </a:solidFill>
                <a:latin typeface="Times New Roman" panose="02020603050405020304" pitchFamily="18" charset="0"/>
                <a:cs typeface="Times New Roman" panose="02020603050405020304" pitchFamily="18" charset="0"/>
              </a:rPr>
              <a:t>bằng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dụng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khóa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duy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nhất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đại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diện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cho</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tài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liệu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đó</a:t>
            </a:r>
            <a:r>
              <a:rPr lang="en-US" sz="2000" dirty="0">
                <a:solidFill>
                  <a:schemeClr val="bg1"/>
                </a:solidFill>
                <a:latin typeface="Times New Roman" panose="02020603050405020304" pitchFamily="18" charset="0"/>
                <a:cs typeface="Times New Roman" panose="02020603050405020304" pitchFamily="18" charset="0"/>
              </a:rPr>
              <a:t>.</a:t>
            </a:r>
          </a:p>
          <a:p>
            <a:pPr marL="285750" marR="245595" indent="-285750" algn="just">
              <a:buClr>
                <a:schemeClr val="accent5"/>
              </a:buClr>
              <a:buSzPts val="1100"/>
              <a:buFont typeface="Wingdings" panose="05000000000000000000" pitchFamily="2" charset="2"/>
              <a:buChar char="q"/>
            </a:pPr>
            <a:r>
              <a:rPr lang="en-US" sz="2000" dirty="0" err="1">
                <a:solidFill>
                  <a:schemeClr val="bg1"/>
                </a:solidFill>
                <a:latin typeface="Times New Roman" panose="02020603050405020304" pitchFamily="18" charset="0"/>
                <a:cs typeface="Times New Roman" panose="02020603050405020304" pitchFamily="18" charset="0"/>
              </a:rPr>
              <a:t>Có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một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số</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loại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để</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tổ</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chức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dữ</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liệu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bộ</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sưu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tập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thẻ</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siêu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dữ</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liệu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không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hiển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thị</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hệ</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thống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phân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cấp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thư</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mục</a:t>
            </a:r>
            <a:r>
              <a:rPr lang="en-US" sz="2000" dirty="0">
                <a:solidFill>
                  <a:schemeClr val="bg1"/>
                </a:solidFill>
                <a:latin typeface="Times New Roman" panose="02020603050405020304" pitchFamily="18" charset="0"/>
                <a:cs typeface="Times New Roman" panose="02020603050405020304" pitchFamily="18" charset="0"/>
              </a:rPr>
              <a:t>.</a:t>
            </a:r>
          </a:p>
          <a:p>
            <a:pPr marL="285750" marR="245595" indent="-285750" algn="just">
              <a:buClr>
                <a:schemeClr val="accent5"/>
              </a:buClr>
              <a:buSzPts val="1100"/>
              <a:buFont typeface="Wingdings" panose="05000000000000000000" pitchFamily="2" charset="2"/>
              <a:buChar char="q"/>
            </a:pPr>
            <a:r>
              <a:rPr lang="en-US" sz="2000" dirty="0" err="1">
                <a:solidFill>
                  <a:schemeClr val="bg1"/>
                </a:solidFill>
                <a:latin typeface="Times New Roman" panose="02020603050405020304" pitchFamily="18" charset="0"/>
                <a:cs typeface="Times New Roman" panose="02020603050405020304" pitchFamily="18" charset="0"/>
              </a:rPr>
              <a:t>Trong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chúng</a:t>
            </a:r>
            <a:r>
              <a:rPr lang="en-US" sz="2000" dirty="0">
                <a:solidFill>
                  <a:schemeClr val="bg1"/>
                </a:solidFill>
                <a:latin typeface="Times New Roman" panose="02020603050405020304" pitchFamily="18" charset="0"/>
                <a:cs typeface="Times New Roman" panose="02020603050405020304" pitchFamily="18" charset="0"/>
              </a:rPr>
              <a:t> ta </a:t>
            </a:r>
            <a:r>
              <a:rPr lang="en-US" sz="2000" dirty="0" err="1">
                <a:solidFill>
                  <a:schemeClr val="bg1"/>
                </a:solidFill>
                <a:latin typeface="Times New Roman" panose="02020603050405020304" pitchFamily="18" charset="0"/>
                <a:cs typeface="Times New Roman" panose="02020603050405020304" pitchFamily="18" charset="0"/>
              </a:rPr>
              <a:t>có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thể</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dụng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cứu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khóa-giá</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trị</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để</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truy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suất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tài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liệu</a:t>
            </a:r>
            <a:r>
              <a:rPr lang="en-US" sz="2000" dirty="0">
                <a:solidFill>
                  <a:schemeClr val="bg1"/>
                </a:solidFill>
                <a:latin typeface="Times New Roman" panose="02020603050405020304" pitchFamily="18" charset="0"/>
                <a:cs typeface="Times New Roman" panose="02020603050405020304" pitchFamily="18" charset="0"/>
              </a:rPr>
              <a:t>.</a:t>
            </a:r>
            <a:endParaRPr sz="2000" dirty="0">
              <a:solidFill>
                <a:schemeClr val="bg1"/>
              </a:solidFill>
              <a:latin typeface="Times New Roman" panose="02020603050405020304" pitchFamily="18" charset="0"/>
              <a:cs typeface="Times New Roman" panose="02020603050405020304" pitchFamily="18" charset="0"/>
            </a:endParaRPr>
          </a:p>
        </p:txBody>
      </p:sp>
      <p:pic>
        <p:nvPicPr>
          <p:cNvPr id="5122" name="Picture 2" descr="Data Warehouse là gì? Đặc điểm của Kho dữ liệu | Ghi chú trực tuyến">
            <a:extLst>
              <a:ext uri="{FF2B5EF4-FFF2-40B4-BE49-F238E27FC236}">
                <a16:creationId xmlns:a16="http://schemas.microsoft.com/office/drawing/2014/main" id="{61C0E12C-919A-59E3-148F-CE544F21C2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704" y="1830896"/>
            <a:ext cx="2886536" cy="17438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56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55"/>
          <p:cNvSpPr/>
          <p:nvPr/>
        </p:nvSpPr>
        <p:spPr>
          <a:xfrm rot="10800000">
            <a:off x="2130588" y="419590"/>
            <a:ext cx="4882800" cy="4476600"/>
          </a:xfrm>
          <a:prstGeom prst="rect">
            <a:avLst/>
          </a:prstGeom>
          <a:gradFill>
            <a:gsLst>
              <a:gs pos="0">
                <a:schemeClr val="lt2"/>
              </a:gs>
              <a:gs pos="50000">
                <a:srgbClr val="4CEEFD"/>
              </a:gs>
              <a:gs pos="100000">
                <a:srgbClr val="4CEEFD">
                  <a:alpha val="12549"/>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txBox="1">
            <a:spLocks noGrp="1"/>
          </p:cNvSpPr>
          <p:nvPr>
            <p:ph type="title"/>
          </p:nvPr>
        </p:nvSpPr>
        <p:spPr>
          <a:xfrm>
            <a:off x="2604300" y="540000"/>
            <a:ext cx="39354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3.CSDL cột</a:t>
            </a:r>
            <a:endParaRPr dirty="0">
              <a:latin typeface="Times New Roman" panose="02020603050405020304" pitchFamily="18" charset="0"/>
              <a:cs typeface="Times New Roman" panose="02020603050405020304" pitchFamily="18" charset="0"/>
            </a:endParaRPr>
          </a:p>
        </p:txBody>
      </p:sp>
      <p:sp>
        <p:nvSpPr>
          <p:cNvPr id="1364" name="Google Shape;1364;p55"/>
          <p:cNvSpPr txBox="1">
            <a:spLocks noGrp="1"/>
          </p:cNvSpPr>
          <p:nvPr>
            <p:ph type="title" idx="2"/>
          </p:nvPr>
        </p:nvSpPr>
        <p:spPr>
          <a:xfrm>
            <a:off x="2372625" y="3523374"/>
            <a:ext cx="1914000" cy="1261495"/>
          </a:xfrm>
          <a:prstGeom prst="rect">
            <a:avLst/>
          </a:prstGeom>
        </p:spPr>
        <p:txBody>
          <a:bodyPr spcFirstLastPara="1" wrap="square" lIns="91425" tIns="91425" rIns="91425" bIns="91425" anchor="t" anchorCtr="0">
            <a:noAutofit/>
          </a:bodyPr>
          <a:lstStyle/>
          <a:p>
            <a:pPr marL="342900" lvl="0" indent="-342900" algn="ctr" rtl="0">
              <a:spcBef>
                <a:spcPts val="0"/>
              </a:spcBef>
              <a:spcAft>
                <a:spcPts val="0"/>
              </a:spcAft>
              <a:buClr>
                <a:schemeClr val="accent5"/>
              </a:buClr>
              <a:buFont typeface="Wingdings" panose="05000000000000000000" pitchFamily="2" charset="2"/>
              <a:buChar char="Ø"/>
            </a:pPr>
            <a:r>
              <a:rPr lang="e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Lưu trữ dữ liệu cột rộng</a:t>
            </a:r>
            <a:endParaRPr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66" name="Google Shape;1366;p55"/>
          <p:cNvSpPr txBox="1">
            <a:spLocks noGrp="1"/>
          </p:cNvSpPr>
          <p:nvPr>
            <p:ph type="title" idx="4"/>
          </p:nvPr>
        </p:nvSpPr>
        <p:spPr>
          <a:xfrm>
            <a:off x="4569742" y="3523375"/>
            <a:ext cx="2387636" cy="1261494"/>
          </a:xfrm>
          <a:prstGeom prst="rect">
            <a:avLst/>
          </a:prstGeom>
        </p:spPr>
        <p:txBody>
          <a:bodyPr spcFirstLastPara="1" wrap="square" lIns="91425" tIns="91425" rIns="91425" bIns="91425" anchor="t" anchorCtr="0">
            <a:noAutofit/>
          </a:bodyPr>
          <a:lstStyle/>
          <a:p>
            <a:pPr marL="342900" lvl="0" indent="-342900" algn="ctr" rtl="0">
              <a:spcBef>
                <a:spcPts val="0"/>
              </a:spcBef>
              <a:spcAft>
                <a:spcPts val="0"/>
              </a:spcAft>
              <a:buClr>
                <a:schemeClr val="accent5"/>
              </a:buClr>
              <a:buFont typeface="Wingdings" panose="05000000000000000000" pitchFamily="2" charset="2"/>
              <a:buChar char="Ø"/>
            </a:pPr>
            <a:r>
              <a:rPr lang="e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CSDL định hướng Colummn</a:t>
            </a:r>
            <a:endParaRPr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1368" name="Google Shape;1368;p55"/>
          <p:cNvGrpSpPr/>
          <p:nvPr/>
        </p:nvGrpSpPr>
        <p:grpSpPr>
          <a:xfrm>
            <a:off x="656372" y="3140272"/>
            <a:ext cx="1198660" cy="1461620"/>
            <a:chOff x="656372" y="3140272"/>
            <a:chExt cx="1198660" cy="1461620"/>
          </a:xfrm>
        </p:grpSpPr>
        <p:sp>
          <p:nvSpPr>
            <p:cNvPr id="1369" name="Google Shape;1369;p55"/>
            <p:cNvSpPr/>
            <p:nvPr/>
          </p:nvSpPr>
          <p:spPr>
            <a:xfrm>
              <a:off x="679880" y="3922108"/>
              <a:ext cx="1175152" cy="679784"/>
            </a:xfrm>
            <a:custGeom>
              <a:avLst/>
              <a:gdLst/>
              <a:ahLst/>
              <a:cxnLst/>
              <a:rect l="l" t="t" r="r" b="b"/>
              <a:pathLst>
                <a:path w="9148" h="5292" extrusionOk="0">
                  <a:moveTo>
                    <a:pt x="3674" y="0"/>
                  </a:moveTo>
                  <a:cubicBezTo>
                    <a:pt x="3557" y="0"/>
                    <a:pt x="3443" y="25"/>
                    <a:pt x="3363" y="76"/>
                  </a:cubicBezTo>
                  <a:lnTo>
                    <a:pt x="178" y="1916"/>
                  </a:lnTo>
                  <a:cubicBezTo>
                    <a:pt x="0" y="2017"/>
                    <a:pt x="0" y="2194"/>
                    <a:pt x="178" y="2295"/>
                  </a:cubicBezTo>
                  <a:lnTo>
                    <a:pt x="5165" y="5216"/>
                  </a:lnTo>
                  <a:cubicBezTo>
                    <a:pt x="5244" y="5267"/>
                    <a:pt x="5358" y="5292"/>
                    <a:pt x="5473" y="5292"/>
                  </a:cubicBezTo>
                  <a:cubicBezTo>
                    <a:pt x="5588" y="5292"/>
                    <a:pt x="5703" y="5267"/>
                    <a:pt x="5784" y="5216"/>
                  </a:cubicBezTo>
                  <a:lnTo>
                    <a:pt x="8965" y="3376"/>
                  </a:lnTo>
                  <a:cubicBezTo>
                    <a:pt x="9147" y="3275"/>
                    <a:pt x="9147" y="3098"/>
                    <a:pt x="8965" y="2997"/>
                  </a:cubicBezTo>
                  <a:lnTo>
                    <a:pt x="4002" y="76"/>
                  </a:lnTo>
                  <a:cubicBezTo>
                    <a:pt x="3911" y="25"/>
                    <a:pt x="3791" y="0"/>
                    <a:pt x="3674" y="0"/>
                  </a:cubicBezTo>
                  <a:close/>
                </a:path>
              </a:pathLst>
            </a:custGeom>
            <a:solidFill>
              <a:srgbClr val="FFFFFF">
                <a:alpha val="42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656372" y="3822043"/>
              <a:ext cx="1175152" cy="682353"/>
            </a:xfrm>
            <a:custGeom>
              <a:avLst/>
              <a:gdLst/>
              <a:ahLst/>
              <a:cxnLst/>
              <a:rect l="l" t="t" r="r" b="b"/>
              <a:pathLst>
                <a:path w="9148" h="5312" extrusionOk="0">
                  <a:moveTo>
                    <a:pt x="3664" y="1"/>
                  </a:moveTo>
                  <a:cubicBezTo>
                    <a:pt x="3549" y="1"/>
                    <a:pt x="3433" y="31"/>
                    <a:pt x="3344" y="91"/>
                  </a:cubicBezTo>
                  <a:lnTo>
                    <a:pt x="183" y="1936"/>
                  </a:lnTo>
                  <a:cubicBezTo>
                    <a:pt x="1" y="2032"/>
                    <a:pt x="1" y="2195"/>
                    <a:pt x="183" y="2296"/>
                  </a:cubicBezTo>
                  <a:lnTo>
                    <a:pt x="5146" y="5236"/>
                  </a:lnTo>
                  <a:cubicBezTo>
                    <a:pt x="5235" y="5287"/>
                    <a:pt x="5350" y="5312"/>
                    <a:pt x="5465" y="5312"/>
                  </a:cubicBezTo>
                  <a:cubicBezTo>
                    <a:pt x="5581" y="5312"/>
                    <a:pt x="5696" y="5287"/>
                    <a:pt x="5785" y="5236"/>
                  </a:cubicBezTo>
                  <a:lnTo>
                    <a:pt x="8970" y="3377"/>
                  </a:lnTo>
                  <a:cubicBezTo>
                    <a:pt x="9148" y="3276"/>
                    <a:pt x="9148" y="3113"/>
                    <a:pt x="8970" y="3017"/>
                  </a:cubicBezTo>
                  <a:lnTo>
                    <a:pt x="3983" y="91"/>
                  </a:lnTo>
                  <a:cubicBezTo>
                    <a:pt x="3895" y="31"/>
                    <a:pt x="3779" y="1"/>
                    <a:pt x="3664" y="1"/>
                  </a:cubicBezTo>
                  <a:close/>
                </a:path>
              </a:pathLst>
            </a:custGeom>
            <a:gradFill>
              <a:gsLst>
                <a:gs pos="0">
                  <a:srgbClr val="B0A1FB"/>
                </a:gs>
                <a:gs pos="50000">
                  <a:srgbClr val="4CEEFD"/>
                </a:gs>
                <a:gs pos="100000">
                  <a:srgbClr val="4CEEF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661382" y="4093466"/>
              <a:ext cx="1165261" cy="428911"/>
            </a:xfrm>
            <a:custGeom>
              <a:avLst/>
              <a:gdLst/>
              <a:ahLst/>
              <a:cxnLst/>
              <a:rect l="l" t="t" r="r" b="b"/>
              <a:pathLst>
                <a:path w="9071" h="3339" extrusionOk="0">
                  <a:moveTo>
                    <a:pt x="0" y="1"/>
                  </a:moveTo>
                  <a:lnTo>
                    <a:pt x="0" y="159"/>
                  </a:lnTo>
                  <a:cubicBezTo>
                    <a:pt x="0" y="222"/>
                    <a:pt x="44" y="279"/>
                    <a:pt x="144" y="342"/>
                  </a:cubicBezTo>
                  <a:lnTo>
                    <a:pt x="5107" y="3262"/>
                  </a:lnTo>
                  <a:cubicBezTo>
                    <a:pt x="5196" y="3313"/>
                    <a:pt x="5311" y="3338"/>
                    <a:pt x="5426" y="3338"/>
                  </a:cubicBezTo>
                  <a:cubicBezTo>
                    <a:pt x="5542" y="3338"/>
                    <a:pt x="5657" y="3313"/>
                    <a:pt x="5746" y="3262"/>
                  </a:cubicBezTo>
                  <a:lnTo>
                    <a:pt x="8931" y="1423"/>
                  </a:lnTo>
                  <a:cubicBezTo>
                    <a:pt x="9008" y="1360"/>
                    <a:pt x="9070" y="1302"/>
                    <a:pt x="9070" y="1240"/>
                  </a:cubicBezTo>
                  <a:lnTo>
                    <a:pt x="9070" y="1081"/>
                  </a:lnTo>
                  <a:cubicBezTo>
                    <a:pt x="9070" y="1144"/>
                    <a:pt x="9008" y="1221"/>
                    <a:pt x="8931" y="1264"/>
                  </a:cubicBezTo>
                  <a:lnTo>
                    <a:pt x="5746" y="3123"/>
                  </a:lnTo>
                  <a:cubicBezTo>
                    <a:pt x="5657" y="3174"/>
                    <a:pt x="5542" y="3199"/>
                    <a:pt x="5426" y="3199"/>
                  </a:cubicBezTo>
                  <a:cubicBezTo>
                    <a:pt x="5311" y="3199"/>
                    <a:pt x="5196" y="3174"/>
                    <a:pt x="5107" y="3123"/>
                  </a:cubicBezTo>
                  <a:lnTo>
                    <a:pt x="144" y="183"/>
                  </a:lnTo>
                  <a:cubicBezTo>
                    <a:pt x="44" y="140"/>
                    <a:pt x="0" y="63"/>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1031587" y="3813308"/>
              <a:ext cx="473504" cy="275408"/>
            </a:xfrm>
            <a:custGeom>
              <a:avLst/>
              <a:gdLst/>
              <a:ahLst/>
              <a:cxnLst/>
              <a:rect l="l" t="t" r="r" b="b"/>
              <a:pathLst>
                <a:path w="3686" h="2144" extrusionOk="0">
                  <a:moveTo>
                    <a:pt x="1845" y="0"/>
                  </a:moveTo>
                  <a:lnTo>
                    <a:pt x="1" y="1081"/>
                  </a:lnTo>
                  <a:lnTo>
                    <a:pt x="1864" y="2143"/>
                  </a:lnTo>
                  <a:lnTo>
                    <a:pt x="3685" y="1081"/>
                  </a:lnTo>
                  <a:lnTo>
                    <a:pt x="1845" y="0"/>
                  </a:lnTo>
                  <a:close/>
                </a:path>
              </a:pathLst>
            </a:custGeom>
            <a:gradFill>
              <a:gsLst>
                <a:gs pos="0">
                  <a:srgbClr val="B0A1FB"/>
                </a:gs>
                <a:gs pos="50000">
                  <a:srgbClr val="4CEEFD"/>
                </a:gs>
                <a:gs pos="100000">
                  <a:srgbClr val="4CEEF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1268590" y="3952167"/>
              <a:ext cx="236495" cy="396284"/>
            </a:xfrm>
            <a:custGeom>
              <a:avLst/>
              <a:gdLst/>
              <a:ahLst/>
              <a:cxnLst/>
              <a:rect l="l" t="t" r="r" b="b"/>
              <a:pathLst>
                <a:path w="1841" h="3085" extrusionOk="0">
                  <a:moveTo>
                    <a:pt x="1840" y="0"/>
                  </a:moveTo>
                  <a:lnTo>
                    <a:pt x="19" y="1062"/>
                  </a:lnTo>
                  <a:lnTo>
                    <a:pt x="0" y="3085"/>
                  </a:lnTo>
                  <a:lnTo>
                    <a:pt x="1840" y="2004"/>
                  </a:lnTo>
                  <a:lnTo>
                    <a:pt x="1840" y="0"/>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1332690" y="4031808"/>
              <a:ext cx="121138" cy="92616"/>
            </a:xfrm>
            <a:custGeom>
              <a:avLst/>
              <a:gdLst/>
              <a:ahLst/>
              <a:cxnLst/>
              <a:rect l="l" t="t" r="r" b="b"/>
              <a:pathLst>
                <a:path w="943" h="721" extrusionOk="0">
                  <a:moveTo>
                    <a:pt x="942" y="0"/>
                  </a:moveTo>
                  <a:lnTo>
                    <a:pt x="1" y="543"/>
                  </a:lnTo>
                  <a:lnTo>
                    <a:pt x="1" y="721"/>
                  </a:lnTo>
                  <a:lnTo>
                    <a:pt x="942" y="183"/>
                  </a:lnTo>
                  <a:lnTo>
                    <a:pt x="942"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1332690" y="4080492"/>
              <a:ext cx="121138" cy="95185"/>
            </a:xfrm>
            <a:custGeom>
              <a:avLst/>
              <a:gdLst/>
              <a:ahLst/>
              <a:cxnLst/>
              <a:rect l="l" t="t" r="r" b="b"/>
              <a:pathLst>
                <a:path w="943" h="741" extrusionOk="0">
                  <a:moveTo>
                    <a:pt x="942" y="1"/>
                  </a:moveTo>
                  <a:lnTo>
                    <a:pt x="1" y="544"/>
                  </a:lnTo>
                  <a:lnTo>
                    <a:pt x="1" y="740"/>
                  </a:lnTo>
                  <a:lnTo>
                    <a:pt x="942" y="183"/>
                  </a:lnTo>
                  <a:lnTo>
                    <a:pt x="942"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1332690" y="4129305"/>
              <a:ext cx="121138" cy="95699"/>
            </a:xfrm>
            <a:custGeom>
              <a:avLst/>
              <a:gdLst/>
              <a:ahLst/>
              <a:cxnLst/>
              <a:rect l="l" t="t" r="r" b="b"/>
              <a:pathLst>
                <a:path w="943" h="745" extrusionOk="0">
                  <a:moveTo>
                    <a:pt x="942" y="0"/>
                  </a:moveTo>
                  <a:lnTo>
                    <a:pt x="1" y="543"/>
                  </a:lnTo>
                  <a:lnTo>
                    <a:pt x="1" y="745"/>
                  </a:lnTo>
                  <a:lnTo>
                    <a:pt x="942" y="202"/>
                  </a:lnTo>
                  <a:lnTo>
                    <a:pt x="942"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1332690" y="4178631"/>
              <a:ext cx="121138" cy="95185"/>
            </a:xfrm>
            <a:custGeom>
              <a:avLst/>
              <a:gdLst/>
              <a:ahLst/>
              <a:cxnLst/>
              <a:rect l="l" t="t" r="r" b="b"/>
              <a:pathLst>
                <a:path w="943" h="741" extrusionOk="0">
                  <a:moveTo>
                    <a:pt x="942" y="0"/>
                  </a:moveTo>
                  <a:lnTo>
                    <a:pt x="1" y="539"/>
                  </a:lnTo>
                  <a:lnTo>
                    <a:pt x="1" y="740"/>
                  </a:lnTo>
                  <a:lnTo>
                    <a:pt x="942" y="197"/>
                  </a:lnTo>
                  <a:lnTo>
                    <a:pt x="942"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1031587" y="3952167"/>
              <a:ext cx="239578" cy="396284"/>
            </a:xfrm>
            <a:custGeom>
              <a:avLst/>
              <a:gdLst/>
              <a:ahLst/>
              <a:cxnLst/>
              <a:rect l="l" t="t" r="r" b="b"/>
              <a:pathLst>
                <a:path w="1865" h="3085" extrusionOk="0">
                  <a:moveTo>
                    <a:pt x="1" y="0"/>
                  </a:moveTo>
                  <a:lnTo>
                    <a:pt x="1" y="2004"/>
                  </a:lnTo>
                  <a:lnTo>
                    <a:pt x="1845" y="3085"/>
                  </a:lnTo>
                  <a:lnTo>
                    <a:pt x="1864" y="1062"/>
                  </a:lnTo>
                  <a:lnTo>
                    <a:pt x="1" y="0"/>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1083484" y="3844137"/>
              <a:ext cx="370350" cy="213621"/>
            </a:xfrm>
            <a:custGeom>
              <a:avLst/>
              <a:gdLst/>
              <a:ahLst/>
              <a:cxnLst/>
              <a:rect l="l" t="t" r="r" b="b"/>
              <a:pathLst>
                <a:path w="2883" h="1663" extrusionOk="0">
                  <a:moveTo>
                    <a:pt x="1441" y="1"/>
                  </a:moveTo>
                  <a:lnTo>
                    <a:pt x="0" y="841"/>
                  </a:lnTo>
                  <a:lnTo>
                    <a:pt x="1460" y="1663"/>
                  </a:lnTo>
                  <a:lnTo>
                    <a:pt x="2882" y="841"/>
                  </a:lnTo>
                  <a:lnTo>
                    <a:pt x="1441" y="1"/>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1206803" y="3913245"/>
              <a:ext cx="126019" cy="74889"/>
            </a:xfrm>
            <a:custGeom>
              <a:avLst/>
              <a:gdLst/>
              <a:ahLst/>
              <a:cxnLst/>
              <a:rect l="l" t="t" r="r" b="b"/>
              <a:pathLst>
                <a:path w="981" h="583" extrusionOk="0">
                  <a:moveTo>
                    <a:pt x="481" y="1"/>
                  </a:moveTo>
                  <a:lnTo>
                    <a:pt x="1" y="303"/>
                  </a:lnTo>
                  <a:lnTo>
                    <a:pt x="481" y="582"/>
                  </a:lnTo>
                  <a:lnTo>
                    <a:pt x="981" y="303"/>
                  </a:lnTo>
                  <a:lnTo>
                    <a:pt x="481"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a:off x="1022815" y="3140272"/>
              <a:ext cx="473504" cy="928216"/>
            </a:xfrm>
            <a:custGeom>
              <a:avLst/>
              <a:gdLst/>
              <a:ahLst/>
              <a:cxnLst/>
              <a:rect l="l" t="t" r="r" b="b"/>
              <a:pathLst>
                <a:path w="3686" h="7226" extrusionOk="0">
                  <a:moveTo>
                    <a:pt x="1845" y="0"/>
                  </a:moveTo>
                  <a:lnTo>
                    <a:pt x="1" y="1062"/>
                  </a:lnTo>
                  <a:lnTo>
                    <a:pt x="1" y="6169"/>
                  </a:lnTo>
                  <a:lnTo>
                    <a:pt x="1864" y="7226"/>
                  </a:lnTo>
                  <a:lnTo>
                    <a:pt x="3685" y="6169"/>
                  </a:lnTo>
                  <a:lnTo>
                    <a:pt x="3685" y="1062"/>
                  </a:lnTo>
                  <a:lnTo>
                    <a:pt x="1845" y="0"/>
                  </a:lnTo>
                  <a:close/>
                </a:path>
              </a:pathLst>
            </a:custGeom>
            <a:gradFill>
              <a:gsLst>
                <a:gs pos="0">
                  <a:srgbClr val="4CEEFD"/>
                </a:gs>
                <a:gs pos="34000">
                  <a:srgbClr val="4CEEFD">
                    <a:alpha val="37647"/>
                  </a:srgbClr>
                </a:gs>
                <a:gs pos="100000">
                  <a:srgbClr val="4CEEFD">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55"/>
          <p:cNvGrpSpPr/>
          <p:nvPr/>
        </p:nvGrpSpPr>
        <p:grpSpPr>
          <a:xfrm>
            <a:off x="7342079" y="2827591"/>
            <a:ext cx="1143721" cy="1774301"/>
            <a:chOff x="7342079" y="2827591"/>
            <a:chExt cx="1143721" cy="1774301"/>
          </a:xfrm>
        </p:grpSpPr>
        <p:sp>
          <p:nvSpPr>
            <p:cNvPr id="1383" name="Google Shape;1383;p55"/>
            <p:cNvSpPr/>
            <p:nvPr/>
          </p:nvSpPr>
          <p:spPr>
            <a:xfrm>
              <a:off x="7920173" y="3966284"/>
              <a:ext cx="565626" cy="325171"/>
            </a:xfrm>
            <a:custGeom>
              <a:avLst/>
              <a:gdLst/>
              <a:ahLst/>
              <a:cxnLst/>
              <a:rect l="l" t="t" r="r" b="b"/>
              <a:pathLst>
                <a:path w="3686" h="2119" extrusionOk="0">
                  <a:moveTo>
                    <a:pt x="1826" y="0"/>
                  </a:moveTo>
                  <a:lnTo>
                    <a:pt x="1" y="1057"/>
                  </a:lnTo>
                  <a:lnTo>
                    <a:pt x="1845" y="2119"/>
                  </a:lnTo>
                  <a:lnTo>
                    <a:pt x="3685" y="1057"/>
                  </a:lnTo>
                  <a:lnTo>
                    <a:pt x="1826" y="0"/>
                  </a:lnTo>
                  <a:close/>
                </a:path>
              </a:pathLst>
            </a:custGeom>
            <a:gradFill>
              <a:gsLst>
                <a:gs pos="0">
                  <a:srgbClr val="B0A1FB"/>
                </a:gs>
                <a:gs pos="50000">
                  <a:srgbClr val="4CEEFD"/>
                </a:gs>
                <a:gs pos="100000">
                  <a:srgbClr val="4CEEF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5"/>
            <p:cNvSpPr/>
            <p:nvPr/>
          </p:nvSpPr>
          <p:spPr>
            <a:xfrm>
              <a:off x="8203291" y="4128483"/>
              <a:ext cx="282506" cy="473409"/>
            </a:xfrm>
            <a:custGeom>
              <a:avLst/>
              <a:gdLst/>
              <a:ahLst/>
              <a:cxnLst/>
              <a:rect l="l" t="t" r="r" b="b"/>
              <a:pathLst>
                <a:path w="1841" h="3085" extrusionOk="0">
                  <a:moveTo>
                    <a:pt x="1840" y="0"/>
                  </a:moveTo>
                  <a:lnTo>
                    <a:pt x="0" y="1062"/>
                  </a:lnTo>
                  <a:lnTo>
                    <a:pt x="0" y="3084"/>
                  </a:lnTo>
                  <a:lnTo>
                    <a:pt x="1840" y="2023"/>
                  </a:lnTo>
                  <a:lnTo>
                    <a:pt x="1840" y="0"/>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8279863" y="4224237"/>
              <a:ext cx="141790" cy="113710"/>
            </a:xfrm>
            <a:custGeom>
              <a:avLst/>
              <a:gdLst/>
              <a:ahLst/>
              <a:cxnLst/>
              <a:rect l="l" t="t" r="r" b="b"/>
              <a:pathLst>
                <a:path w="924" h="741" extrusionOk="0">
                  <a:moveTo>
                    <a:pt x="923" y="1"/>
                  </a:moveTo>
                  <a:lnTo>
                    <a:pt x="1" y="539"/>
                  </a:lnTo>
                  <a:lnTo>
                    <a:pt x="1" y="740"/>
                  </a:lnTo>
                  <a:lnTo>
                    <a:pt x="923" y="198"/>
                  </a:lnTo>
                  <a:lnTo>
                    <a:pt x="923"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8279863" y="4282549"/>
              <a:ext cx="141790" cy="113557"/>
            </a:xfrm>
            <a:custGeom>
              <a:avLst/>
              <a:gdLst/>
              <a:ahLst/>
              <a:cxnLst/>
              <a:rect l="l" t="t" r="r" b="b"/>
              <a:pathLst>
                <a:path w="924" h="740" extrusionOk="0">
                  <a:moveTo>
                    <a:pt x="923" y="0"/>
                  </a:moveTo>
                  <a:lnTo>
                    <a:pt x="1" y="538"/>
                  </a:lnTo>
                  <a:lnTo>
                    <a:pt x="1" y="740"/>
                  </a:lnTo>
                  <a:lnTo>
                    <a:pt x="923" y="197"/>
                  </a:lnTo>
                  <a:lnTo>
                    <a:pt x="923"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5"/>
            <p:cNvSpPr/>
            <p:nvPr/>
          </p:nvSpPr>
          <p:spPr>
            <a:xfrm>
              <a:off x="8279863" y="4340708"/>
              <a:ext cx="141790" cy="113710"/>
            </a:xfrm>
            <a:custGeom>
              <a:avLst/>
              <a:gdLst/>
              <a:ahLst/>
              <a:cxnLst/>
              <a:rect l="l" t="t" r="r" b="b"/>
              <a:pathLst>
                <a:path w="924" h="741" extrusionOk="0">
                  <a:moveTo>
                    <a:pt x="923" y="1"/>
                  </a:moveTo>
                  <a:lnTo>
                    <a:pt x="1" y="563"/>
                  </a:lnTo>
                  <a:lnTo>
                    <a:pt x="1" y="741"/>
                  </a:lnTo>
                  <a:lnTo>
                    <a:pt x="923" y="202"/>
                  </a:lnTo>
                  <a:lnTo>
                    <a:pt x="923"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5"/>
            <p:cNvSpPr/>
            <p:nvPr/>
          </p:nvSpPr>
          <p:spPr>
            <a:xfrm>
              <a:off x="8279863" y="4401935"/>
              <a:ext cx="141790" cy="110795"/>
            </a:xfrm>
            <a:custGeom>
              <a:avLst/>
              <a:gdLst/>
              <a:ahLst/>
              <a:cxnLst/>
              <a:rect l="l" t="t" r="r" b="b"/>
              <a:pathLst>
                <a:path w="924" h="722" extrusionOk="0">
                  <a:moveTo>
                    <a:pt x="923" y="0"/>
                  </a:moveTo>
                  <a:lnTo>
                    <a:pt x="1" y="543"/>
                  </a:lnTo>
                  <a:lnTo>
                    <a:pt x="1" y="721"/>
                  </a:lnTo>
                  <a:lnTo>
                    <a:pt x="923" y="183"/>
                  </a:lnTo>
                  <a:lnTo>
                    <a:pt x="923"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7920173" y="4128483"/>
              <a:ext cx="283273" cy="473409"/>
            </a:xfrm>
            <a:custGeom>
              <a:avLst/>
              <a:gdLst/>
              <a:ahLst/>
              <a:cxnLst/>
              <a:rect l="l" t="t" r="r" b="b"/>
              <a:pathLst>
                <a:path w="1846" h="3085" extrusionOk="0">
                  <a:moveTo>
                    <a:pt x="1" y="0"/>
                  </a:moveTo>
                  <a:lnTo>
                    <a:pt x="1" y="2023"/>
                  </a:lnTo>
                  <a:lnTo>
                    <a:pt x="1845" y="3084"/>
                  </a:lnTo>
                  <a:lnTo>
                    <a:pt x="1845" y="1062"/>
                  </a:lnTo>
                  <a:lnTo>
                    <a:pt x="1" y="0"/>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7982168" y="4003113"/>
              <a:ext cx="442404" cy="254428"/>
            </a:xfrm>
            <a:custGeom>
              <a:avLst/>
              <a:gdLst/>
              <a:ahLst/>
              <a:cxnLst/>
              <a:rect l="l" t="t" r="r" b="b"/>
              <a:pathLst>
                <a:path w="2883" h="1658" extrusionOk="0">
                  <a:moveTo>
                    <a:pt x="1422" y="0"/>
                  </a:moveTo>
                  <a:lnTo>
                    <a:pt x="0" y="817"/>
                  </a:lnTo>
                  <a:lnTo>
                    <a:pt x="1441" y="1658"/>
                  </a:lnTo>
                  <a:lnTo>
                    <a:pt x="2883" y="817"/>
                  </a:lnTo>
                  <a:lnTo>
                    <a:pt x="1422" y="0"/>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5"/>
            <p:cNvSpPr/>
            <p:nvPr/>
          </p:nvSpPr>
          <p:spPr>
            <a:xfrm>
              <a:off x="8126565" y="4085670"/>
              <a:ext cx="150537" cy="86395"/>
            </a:xfrm>
            <a:custGeom>
              <a:avLst/>
              <a:gdLst/>
              <a:ahLst/>
              <a:cxnLst/>
              <a:rect l="l" t="t" r="r" b="b"/>
              <a:pathLst>
                <a:path w="981" h="563" extrusionOk="0">
                  <a:moveTo>
                    <a:pt x="481" y="0"/>
                  </a:moveTo>
                  <a:lnTo>
                    <a:pt x="1" y="279"/>
                  </a:lnTo>
                  <a:lnTo>
                    <a:pt x="500" y="563"/>
                  </a:lnTo>
                  <a:lnTo>
                    <a:pt x="981" y="279"/>
                  </a:lnTo>
                  <a:lnTo>
                    <a:pt x="481"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5"/>
            <p:cNvSpPr/>
            <p:nvPr/>
          </p:nvSpPr>
          <p:spPr>
            <a:xfrm>
              <a:off x="7348875" y="3630837"/>
              <a:ext cx="565626" cy="328854"/>
            </a:xfrm>
            <a:custGeom>
              <a:avLst/>
              <a:gdLst/>
              <a:ahLst/>
              <a:cxnLst/>
              <a:rect l="l" t="t" r="r" b="b"/>
              <a:pathLst>
                <a:path w="3686" h="2143" extrusionOk="0">
                  <a:moveTo>
                    <a:pt x="1845" y="0"/>
                  </a:moveTo>
                  <a:lnTo>
                    <a:pt x="0" y="1081"/>
                  </a:lnTo>
                  <a:lnTo>
                    <a:pt x="1845" y="2143"/>
                  </a:lnTo>
                  <a:lnTo>
                    <a:pt x="3685" y="1081"/>
                  </a:lnTo>
                  <a:lnTo>
                    <a:pt x="1845" y="0"/>
                  </a:lnTo>
                  <a:close/>
                </a:path>
              </a:pathLst>
            </a:custGeom>
            <a:gradFill>
              <a:gsLst>
                <a:gs pos="0">
                  <a:srgbClr val="B0A1FB"/>
                </a:gs>
                <a:gs pos="50000">
                  <a:srgbClr val="4CEEFD"/>
                </a:gs>
                <a:gs pos="100000">
                  <a:srgbClr val="4CEEF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5"/>
            <p:cNvSpPr/>
            <p:nvPr/>
          </p:nvSpPr>
          <p:spPr>
            <a:xfrm>
              <a:off x="7631992" y="3796719"/>
              <a:ext cx="282506" cy="470493"/>
            </a:xfrm>
            <a:custGeom>
              <a:avLst/>
              <a:gdLst/>
              <a:ahLst/>
              <a:cxnLst/>
              <a:rect l="l" t="t" r="r" b="b"/>
              <a:pathLst>
                <a:path w="1841" h="3066" extrusionOk="0">
                  <a:moveTo>
                    <a:pt x="1840" y="0"/>
                  </a:moveTo>
                  <a:lnTo>
                    <a:pt x="0" y="1062"/>
                  </a:lnTo>
                  <a:lnTo>
                    <a:pt x="0" y="3065"/>
                  </a:lnTo>
                  <a:lnTo>
                    <a:pt x="1840" y="2004"/>
                  </a:lnTo>
                  <a:lnTo>
                    <a:pt x="1840" y="0"/>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5"/>
            <p:cNvSpPr/>
            <p:nvPr/>
          </p:nvSpPr>
          <p:spPr>
            <a:xfrm>
              <a:off x="7708564" y="3888791"/>
              <a:ext cx="141790" cy="114477"/>
            </a:xfrm>
            <a:custGeom>
              <a:avLst/>
              <a:gdLst/>
              <a:ahLst/>
              <a:cxnLst/>
              <a:rect l="l" t="t" r="r" b="b"/>
              <a:pathLst>
                <a:path w="924" h="746" extrusionOk="0">
                  <a:moveTo>
                    <a:pt x="923" y="1"/>
                  </a:moveTo>
                  <a:lnTo>
                    <a:pt x="1" y="544"/>
                  </a:lnTo>
                  <a:lnTo>
                    <a:pt x="1" y="745"/>
                  </a:lnTo>
                  <a:lnTo>
                    <a:pt x="923" y="203"/>
                  </a:lnTo>
                  <a:lnTo>
                    <a:pt x="923"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5"/>
            <p:cNvSpPr/>
            <p:nvPr/>
          </p:nvSpPr>
          <p:spPr>
            <a:xfrm>
              <a:off x="7708564" y="3950785"/>
              <a:ext cx="141790" cy="110641"/>
            </a:xfrm>
            <a:custGeom>
              <a:avLst/>
              <a:gdLst/>
              <a:ahLst/>
              <a:cxnLst/>
              <a:rect l="l" t="t" r="r" b="b"/>
              <a:pathLst>
                <a:path w="924" h="721" extrusionOk="0">
                  <a:moveTo>
                    <a:pt x="923" y="0"/>
                  </a:moveTo>
                  <a:lnTo>
                    <a:pt x="1" y="538"/>
                  </a:lnTo>
                  <a:lnTo>
                    <a:pt x="1" y="721"/>
                  </a:lnTo>
                  <a:lnTo>
                    <a:pt x="923" y="178"/>
                  </a:lnTo>
                  <a:lnTo>
                    <a:pt x="923"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5"/>
            <p:cNvSpPr/>
            <p:nvPr/>
          </p:nvSpPr>
          <p:spPr>
            <a:xfrm>
              <a:off x="7708564" y="4008944"/>
              <a:ext cx="141790" cy="113710"/>
            </a:xfrm>
            <a:custGeom>
              <a:avLst/>
              <a:gdLst/>
              <a:ahLst/>
              <a:cxnLst/>
              <a:rect l="l" t="t" r="r" b="b"/>
              <a:pathLst>
                <a:path w="924" h="741" extrusionOk="0">
                  <a:moveTo>
                    <a:pt x="923" y="1"/>
                  </a:moveTo>
                  <a:lnTo>
                    <a:pt x="1" y="539"/>
                  </a:lnTo>
                  <a:lnTo>
                    <a:pt x="1" y="741"/>
                  </a:lnTo>
                  <a:lnTo>
                    <a:pt x="923" y="179"/>
                  </a:lnTo>
                  <a:lnTo>
                    <a:pt x="923"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5"/>
            <p:cNvSpPr/>
            <p:nvPr/>
          </p:nvSpPr>
          <p:spPr>
            <a:xfrm>
              <a:off x="7708564" y="4067256"/>
              <a:ext cx="141790" cy="113710"/>
            </a:xfrm>
            <a:custGeom>
              <a:avLst/>
              <a:gdLst/>
              <a:ahLst/>
              <a:cxnLst/>
              <a:rect l="l" t="t" r="r" b="b"/>
              <a:pathLst>
                <a:path w="924" h="741" extrusionOk="0">
                  <a:moveTo>
                    <a:pt x="923" y="0"/>
                  </a:moveTo>
                  <a:lnTo>
                    <a:pt x="1" y="543"/>
                  </a:lnTo>
                  <a:lnTo>
                    <a:pt x="1" y="740"/>
                  </a:lnTo>
                  <a:lnTo>
                    <a:pt x="923" y="202"/>
                  </a:lnTo>
                  <a:lnTo>
                    <a:pt x="923"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5"/>
            <p:cNvSpPr/>
            <p:nvPr/>
          </p:nvSpPr>
          <p:spPr>
            <a:xfrm>
              <a:off x="7348875" y="3796719"/>
              <a:ext cx="283273" cy="470493"/>
            </a:xfrm>
            <a:custGeom>
              <a:avLst/>
              <a:gdLst/>
              <a:ahLst/>
              <a:cxnLst/>
              <a:rect l="l" t="t" r="r" b="b"/>
              <a:pathLst>
                <a:path w="1846" h="3066" extrusionOk="0">
                  <a:moveTo>
                    <a:pt x="0" y="0"/>
                  </a:moveTo>
                  <a:lnTo>
                    <a:pt x="0" y="2004"/>
                  </a:lnTo>
                  <a:lnTo>
                    <a:pt x="1845" y="3065"/>
                  </a:lnTo>
                  <a:lnTo>
                    <a:pt x="1845" y="1062"/>
                  </a:lnTo>
                  <a:lnTo>
                    <a:pt x="0" y="0"/>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5"/>
            <p:cNvSpPr/>
            <p:nvPr/>
          </p:nvSpPr>
          <p:spPr>
            <a:xfrm>
              <a:off x="7410716" y="3667666"/>
              <a:ext cx="442557" cy="255196"/>
            </a:xfrm>
            <a:custGeom>
              <a:avLst/>
              <a:gdLst/>
              <a:ahLst/>
              <a:cxnLst/>
              <a:rect l="l" t="t" r="r" b="b"/>
              <a:pathLst>
                <a:path w="2884" h="1663" extrusionOk="0">
                  <a:moveTo>
                    <a:pt x="1442" y="1"/>
                  </a:moveTo>
                  <a:lnTo>
                    <a:pt x="1" y="822"/>
                  </a:lnTo>
                  <a:lnTo>
                    <a:pt x="1442" y="1663"/>
                  </a:lnTo>
                  <a:lnTo>
                    <a:pt x="2883" y="841"/>
                  </a:lnTo>
                  <a:lnTo>
                    <a:pt x="1442" y="1"/>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5"/>
            <p:cNvSpPr/>
            <p:nvPr/>
          </p:nvSpPr>
          <p:spPr>
            <a:xfrm>
              <a:off x="7555267" y="3750990"/>
              <a:ext cx="153452" cy="89311"/>
            </a:xfrm>
            <a:custGeom>
              <a:avLst/>
              <a:gdLst/>
              <a:ahLst/>
              <a:cxnLst/>
              <a:rect l="l" t="t" r="r" b="b"/>
              <a:pathLst>
                <a:path w="1000" h="582" extrusionOk="0">
                  <a:moveTo>
                    <a:pt x="500" y="0"/>
                  </a:moveTo>
                  <a:lnTo>
                    <a:pt x="1" y="298"/>
                  </a:lnTo>
                  <a:lnTo>
                    <a:pt x="500" y="582"/>
                  </a:lnTo>
                  <a:lnTo>
                    <a:pt x="1000" y="298"/>
                  </a:lnTo>
                  <a:lnTo>
                    <a:pt x="500"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5"/>
            <p:cNvSpPr/>
            <p:nvPr/>
          </p:nvSpPr>
          <p:spPr>
            <a:xfrm>
              <a:off x="7771967" y="3558536"/>
              <a:ext cx="92225" cy="92380"/>
            </a:xfrm>
            <a:custGeom>
              <a:avLst/>
              <a:gdLst/>
              <a:ahLst/>
              <a:cxnLst/>
              <a:rect l="l" t="t" r="r" b="b"/>
              <a:pathLst>
                <a:path w="601" h="602" extrusionOk="0">
                  <a:moveTo>
                    <a:pt x="298" y="1"/>
                  </a:moveTo>
                  <a:cubicBezTo>
                    <a:pt x="139" y="1"/>
                    <a:pt x="0" y="121"/>
                    <a:pt x="0" y="303"/>
                  </a:cubicBezTo>
                  <a:cubicBezTo>
                    <a:pt x="0" y="462"/>
                    <a:pt x="139" y="601"/>
                    <a:pt x="298" y="601"/>
                  </a:cubicBezTo>
                  <a:cubicBezTo>
                    <a:pt x="461" y="601"/>
                    <a:pt x="601" y="462"/>
                    <a:pt x="601" y="303"/>
                  </a:cubicBezTo>
                  <a:cubicBezTo>
                    <a:pt x="601" y="121"/>
                    <a:pt x="461" y="1"/>
                    <a:pt x="298" y="1"/>
                  </a:cubicBezTo>
                  <a:close/>
                </a:path>
              </a:pathLst>
            </a:custGeom>
            <a:gradFill>
              <a:gsLst>
                <a:gs pos="0">
                  <a:schemeClr val="accent4"/>
                </a:gs>
                <a:gs pos="46000">
                  <a:srgbClr val="FFFFFF">
                    <a:alpha val="1686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5"/>
            <p:cNvSpPr/>
            <p:nvPr/>
          </p:nvSpPr>
          <p:spPr>
            <a:xfrm>
              <a:off x="8079257" y="3447538"/>
              <a:ext cx="227263" cy="749935"/>
            </a:xfrm>
            <a:custGeom>
              <a:avLst/>
              <a:gdLst/>
              <a:ahLst/>
              <a:cxnLst/>
              <a:rect l="l" t="t" r="r" b="b"/>
              <a:pathLst>
                <a:path w="1481" h="4887" extrusionOk="0">
                  <a:moveTo>
                    <a:pt x="740" y="0"/>
                  </a:moveTo>
                  <a:lnTo>
                    <a:pt x="1" y="442"/>
                  </a:lnTo>
                  <a:lnTo>
                    <a:pt x="1" y="4468"/>
                  </a:lnTo>
                  <a:lnTo>
                    <a:pt x="740" y="4886"/>
                  </a:lnTo>
                  <a:lnTo>
                    <a:pt x="1480" y="4468"/>
                  </a:lnTo>
                  <a:lnTo>
                    <a:pt x="1480" y="442"/>
                  </a:lnTo>
                  <a:lnTo>
                    <a:pt x="740" y="0"/>
                  </a:lnTo>
                  <a:close/>
                </a:path>
              </a:pathLst>
            </a:custGeom>
            <a:gradFill>
              <a:gsLst>
                <a:gs pos="0">
                  <a:srgbClr val="4CEEFD"/>
                </a:gs>
                <a:gs pos="34000">
                  <a:srgbClr val="4CEEFD">
                    <a:alpha val="37647"/>
                  </a:srgbClr>
                </a:gs>
                <a:gs pos="100000">
                  <a:srgbClr val="4CEEFD">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5"/>
            <p:cNvSpPr/>
            <p:nvPr/>
          </p:nvSpPr>
          <p:spPr>
            <a:xfrm>
              <a:off x="7342079" y="2827591"/>
              <a:ext cx="564859" cy="1108866"/>
            </a:xfrm>
            <a:custGeom>
              <a:avLst/>
              <a:gdLst/>
              <a:ahLst/>
              <a:cxnLst/>
              <a:rect l="l" t="t" r="r" b="b"/>
              <a:pathLst>
                <a:path w="3681" h="7226" extrusionOk="0">
                  <a:moveTo>
                    <a:pt x="1840" y="0"/>
                  </a:moveTo>
                  <a:lnTo>
                    <a:pt x="0" y="1062"/>
                  </a:lnTo>
                  <a:lnTo>
                    <a:pt x="0" y="6164"/>
                  </a:lnTo>
                  <a:lnTo>
                    <a:pt x="1860" y="7225"/>
                  </a:lnTo>
                  <a:lnTo>
                    <a:pt x="3680" y="6164"/>
                  </a:lnTo>
                  <a:lnTo>
                    <a:pt x="3680" y="1062"/>
                  </a:lnTo>
                  <a:lnTo>
                    <a:pt x="1840" y="0"/>
                  </a:lnTo>
                  <a:close/>
                </a:path>
              </a:pathLst>
            </a:custGeom>
            <a:gradFill>
              <a:gsLst>
                <a:gs pos="0">
                  <a:srgbClr val="4CEEFD"/>
                </a:gs>
                <a:gs pos="34000">
                  <a:srgbClr val="4CEEFD">
                    <a:alpha val="37647"/>
                  </a:srgbClr>
                </a:gs>
                <a:gs pos="100000">
                  <a:srgbClr val="4CEEFD">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AutoShape 2" descr="How Columnar Indexes Work in Xpand | MariaDB">
            <a:extLst>
              <a:ext uri="{FF2B5EF4-FFF2-40B4-BE49-F238E27FC236}">
                <a16:creationId xmlns:a16="http://schemas.microsoft.com/office/drawing/2014/main" id="{2629B21A-95D9-4D2E-F5C1-C74EF7FB8C7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1820E4DB-4830-95B3-EA04-A2CFCAA9AA16}"/>
              </a:ext>
            </a:extLst>
          </p:cNvPr>
          <p:cNvPicPr>
            <a:picLocks noChangeAspect="1"/>
          </p:cNvPicPr>
          <p:nvPr/>
        </p:nvPicPr>
        <p:blipFill>
          <a:blip r:embed="rId3"/>
          <a:stretch>
            <a:fillRect/>
          </a:stretch>
        </p:blipFill>
        <p:spPr>
          <a:xfrm>
            <a:off x="2604300" y="1189705"/>
            <a:ext cx="3935400" cy="22159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59723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55"/>
          <p:cNvSpPr/>
          <p:nvPr/>
        </p:nvSpPr>
        <p:spPr>
          <a:xfrm rot="10800000">
            <a:off x="2130588" y="663430"/>
            <a:ext cx="4882800" cy="4476600"/>
          </a:xfrm>
          <a:prstGeom prst="rect">
            <a:avLst/>
          </a:prstGeom>
          <a:gradFill>
            <a:gsLst>
              <a:gs pos="0">
                <a:schemeClr val="lt2"/>
              </a:gs>
              <a:gs pos="50000">
                <a:srgbClr val="4CEEFD"/>
              </a:gs>
              <a:gs pos="100000">
                <a:srgbClr val="4CEEFD">
                  <a:alpha val="12549"/>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txBox="1">
            <a:spLocks noGrp="1"/>
          </p:cNvSpPr>
          <p:nvPr>
            <p:ph type="title"/>
          </p:nvPr>
        </p:nvSpPr>
        <p:spPr>
          <a:xfrm>
            <a:off x="2604300" y="540000"/>
            <a:ext cx="39354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3.CSDL cột</a:t>
            </a:r>
            <a:endParaRPr dirty="0">
              <a:latin typeface="Times New Roman" panose="02020603050405020304" pitchFamily="18" charset="0"/>
              <a:cs typeface="Times New Roman" panose="02020603050405020304" pitchFamily="18" charset="0"/>
            </a:endParaRPr>
          </a:p>
        </p:txBody>
      </p:sp>
      <p:sp>
        <p:nvSpPr>
          <p:cNvPr id="1364" name="Google Shape;1364;p55"/>
          <p:cNvSpPr txBox="1">
            <a:spLocks noGrp="1"/>
          </p:cNvSpPr>
          <p:nvPr>
            <p:ph type="title" idx="2"/>
          </p:nvPr>
        </p:nvSpPr>
        <p:spPr>
          <a:xfrm>
            <a:off x="2486553" y="1057214"/>
            <a:ext cx="1914000" cy="477600"/>
          </a:xfrm>
          <a:prstGeom prst="rect">
            <a:avLst/>
          </a:prstGeom>
        </p:spPr>
        <p:txBody>
          <a:bodyPr spcFirstLastPara="1" wrap="square" lIns="91425" tIns="91425" rIns="91425" bIns="91425" anchor="t" anchorCtr="0">
            <a:noAutofit/>
          </a:bodyPr>
          <a:lstStyle/>
          <a:p>
            <a:pPr marL="342900" lvl="0" indent="-342900" algn="ctr" rtl="0">
              <a:spcBef>
                <a:spcPts val="0"/>
              </a:spcBef>
              <a:spcAft>
                <a:spcPts val="0"/>
              </a:spcAft>
              <a:buClr>
                <a:schemeClr val="accent5"/>
              </a:buClr>
              <a:buFont typeface="Wingdings" panose="05000000000000000000" pitchFamily="2" charset="2"/>
              <a:buChar char="v"/>
            </a:pPr>
            <a:r>
              <a:rPr lang="en-US"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Đặc</a:t>
            </a: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điểm</a:t>
            </a: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66" name="Google Shape;1366;p55"/>
          <p:cNvSpPr txBox="1">
            <a:spLocks noGrp="1"/>
          </p:cNvSpPr>
          <p:nvPr>
            <p:ph type="title" idx="4"/>
          </p:nvPr>
        </p:nvSpPr>
        <p:spPr>
          <a:xfrm>
            <a:off x="2276546" y="1460613"/>
            <a:ext cx="4833931" cy="2943648"/>
          </a:xfrm>
          <a:prstGeom prst="rect">
            <a:avLst/>
          </a:prstGeom>
        </p:spPr>
        <p:txBody>
          <a:bodyPr spcFirstLastPara="1" wrap="square" lIns="91425" tIns="91425" rIns="91425" bIns="91425" anchor="t" anchorCtr="0">
            <a:noAutofit/>
          </a:bodyPr>
          <a:lstStyle/>
          <a:p>
            <a:pPr lvl="0" algn="l" rtl="0">
              <a:spcBef>
                <a:spcPts val="0"/>
              </a:spcBef>
              <a:spcAft>
                <a:spcPts val="0"/>
              </a:spcAft>
              <a:buClr>
                <a:schemeClr val="accent5"/>
              </a:buClr>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1. CSDL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cột</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nhanh</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hơn</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CSDL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dựa</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trên</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hàng</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tong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khi</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truy</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vấn</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a:t>
            </a:r>
            <a:br>
              <a:rPr lang="en-US" dirty="0">
                <a:solidFill>
                  <a:schemeClr val="tx1">
                    <a:lumMod val="95000"/>
                    <a:lumOff val="5000"/>
                  </a:schemeClr>
                </a:solidFill>
                <a:latin typeface="Times New Roman" panose="02020603050405020304" pitchFamily="18" charset="0"/>
                <a:cs typeface="Times New Roman" panose="02020603050405020304" pitchFamily="18" charset="0"/>
              </a:rPr>
            </a:br>
            <a:br>
              <a:rPr lang="en-US" dirty="0">
                <a:solidFill>
                  <a:schemeClr val="tx1">
                    <a:lumMod val="95000"/>
                    <a:lumOff val="5000"/>
                  </a:schemeClr>
                </a:solidFill>
                <a:latin typeface="Times New Roman" panose="02020603050405020304" pitchFamily="18" charset="0"/>
                <a:cs typeface="Times New Roman" panose="02020603050405020304" pitchFamily="18" charset="0"/>
              </a:rPr>
            </a:br>
            <a:r>
              <a:rPr lang="en-US" dirty="0">
                <a:solidFill>
                  <a:schemeClr val="tx1">
                    <a:lumMod val="95000"/>
                    <a:lumOff val="5000"/>
                  </a:schemeClr>
                </a:solidFill>
                <a:latin typeface="Times New Roman" panose="02020603050405020304" pitchFamily="18" charset="0"/>
                <a:cs typeface="Times New Roman" panose="02020603050405020304" pitchFamily="18" charset="0"/>
              </a:rPr>
              <a:t>2.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Trong</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CSDL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cột</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việc</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gán</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đơn</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vị</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lưu</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trữ</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được</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thực</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hiện</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cho</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từng</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cột</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a:t>
            </a:r>
            <a:br>
              <a:rPr lang="en-US" dirty="0">
                <a:solidFill>
                  <a:schemeClr val="tx1">
                    <a:lumMod val="95000"/>
                    <a:lumOff val="5000"/>
                  </a:schemeClr>
                </a:solidFill>
                <a:latin typeface="Times New Roman" panose="02020603050405020304" pitchFamily="18" charset="0"/>
                <a:cs typeface="Times New Roman" panose="02020603050405020304" pitchFamily="18" charset="0"/>
              </a:rPr>
            </a:br>
            <a:br>
              <a:rPr lang="en-US" dirty="0">
                <a:solidFill>
                  <a:schemeClr val="tx1">
                    <a:lumMod val="95000"/>
                    <a:lumOff val="5000"/>
                  </a:schemeClr>
                </a:solidFill>
                <a:latin typeface="Times New Roman" panose="02020603050405020304" pitchFamily="18" charset="0"/>
                <a:cs typeface="Times New Roman" panose="02020603050405020304" pitchFamily="18" charset="0"/>
              </a:rPr>
            </a:br>
            <a:r>
              <a:rPr lang="en-US" dirty="0">
                <a:solidFill>
                  <a:schemeClr val="tx1">
                    <a:lumMod val="95000"/>
                    <a:lumOff val="5000"/>
                  </a:schemeClr>
                </a:solidFill>
                <a:latin typeface="Times New Roman" panose="02020603050405020304" pitchFamily="18" charset="0"/>
                <a:cs typeface="Times New Roman" panose="02020603050405020304" pitchFamily="18" charset="0"/>
              </a:rPr>
              <a:t>3.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Trong</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DBMS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cột</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chỉ</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đọc</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các</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cột</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bắt</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buộc</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do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đó</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việc</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đọc</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nhanh</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hơn</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trong</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case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này</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a:t>
            </a:r>
            <a:br>
              <a:rPr lang="en-US" sz="2000" dirty="0">
                <a:solidFill>
                  <a:schemeClr val="tx1">
                    <a:lumMod val="95000"/>
                    <a:lumOff val="5000"/>
                  </a:schemeClr>
                </a:solidFill>
                <a:latin typeface="Times New Roman" panose="02020603050405020304" pitchFamily="18" charset="0"/>
                <a:cs typeface="Times New Roman" panose="02020603050405020304" pitchFamily="18" charset="0"/>
              </a:rPr>
            </a:br>
            <a:br>
              <a:rPr lang="en-US" dirty="0">
                <a:solidFill>
                  <a:schemeClr val="tx1">
                    <a:lumMod val="95000"/>
                    <a:lumOff val="5000"/>
                  </a:schemeClr>
                </a:solidFill>
                <a:latin typeface="Times New Roman" panose="02020603050405020304" pitchFamily="18" charset="0"/>
                <a:cs typeface="Times New Roman" panose="02020603050405020304" pitchFamily="18" charset="0"/>
              </a:rPr>
            </a:br>
            <a:endParaRPr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nvGrpSpPr>
          <p:cNvPr id="1368" name="Google Shape;1368;p55"/>
          <p:cNvGrpSpPr/>
          <p:nvPr/>
        </p:nvGrpSpPr>
        <p:grpSpPr>
          <a:xfrm>
            <a:off x="656372" y="3140272"/>
            <a:ext cx="1198660" cy="1461620"/>
            <a:chOff x="656372" y="3140272"/>
            <a:chExt cx="1198660" cy="1461620"/>
          </a:xfrm>
        </p:grpSpPr>
        <p:sp>
          <p:nvSpPr>
            <p:cNvPr id="1369" name="Google Shape;1369;p55"/>
            <p:cNvSpPr/>
            <p:nvPr/>
          </p:nvSpPr>
          <p:spPr>
            <a:xfrm>
              <a:off x="679880" y="3922108"/>
              <a:ext cx="1175152" cy="679784"/>
            </a:xfrm>
            <a:custGeom>
              <a:avLst/>
              <a:gdLst/>
              <a:ahLst/>
              <a:cxnLst/>
              <a:rect l="l" t="t" r="r" b="b"/>
              <a:pathLst>
                <a:path w="9148" h="5292" extrusionOk="0">
                  <a:moveTo>
                    <a:pt x="3674" y="0"/>
                  </a:moveTo>
                  <a:cubicBezTo>
                    <a:pt x="3557" y="0"/>
                    <a:pt x="3443" y="25"/>
                    <a:pt x="3363" y="76"/>
                  </a:cubicBezTo>
                  <a:lnTo>
                    <a:pt x="178" y="1916"/>
                  </a:lnTo>
                  <a:cubicBezTo>
                    <a:pt x="0" y="2017"/>
                    <a:pt x="0" y="2194"/>
                    <a:pt x="178" y="2295"/>
                  </a:cubicBezTo>
                  <a:lnTo>
                    <a:pt x="5165" y="5216"/>
                  </a:lnTo>
                  <a:cubicBezTo>
                    <a:pt x="5244" y="5267"/>
                    <a:pt x="5358" y="5292"/>
                    <a:pt x="5473" y="5292"/>
                  </a:cubicBezTo>
                  <a:cubicBezTo>
                    <a:pt x="5588" y="5292"/>
                    <a:pt x="5703" y="5267"/>
                    <a:pt x="5784" y="5216"/>
                  </a:cubicBezTo>
                  <a:lnTo>
                    <a:pt x="8965" y="3376"/>
                  </a:lnTo>
                  <a:cubicBezTo>
                    <a:pt x="9147" y="3275"/>
                    <a:pt x="9147" y="3098"/>
                    <a:pt x="8965" y="2997"/>
                  </a:cubicBezTo>
                  <a:lnTo>
                    <a:pt x="4002" y="76"/>
                  </a:lnTo>
                  <a:cubicBezTo>
                    <a:pt x="3911" y="25"/>
                    <a:pt x="3791" y="0"/>
                    <a:pt x="3674" y="0"/>
                  </a:cubicBezTo>
                  <a:close/>
                </a:path>
              </a:pathLst>
            </a:custGeom>
            <a:solidFill>
              <a:srgbClr val="FFFFFF">
                <a:alpha val="42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656372" y="3822043"/>
              <a:ext cx="1175152" cy="682353"/>
            </a:xfrm>
            <a:custGeom>
              <a:avLst/>
              <a:gdLst/>
              <a:ahLst/>
              <a:cxnLst/>
              <a:rect l="l" t="t" r="r" b="b"/>
              <a:pathLst>
                <a:path w="9148" h="5312" extrusionOk="0">
                  <a:moveTo>
                    <a:pt x="3664" y="1"/>
                  </a:moveTo>
                  <a:cubicBezTo>
                    <a:pt x="3549" y="1"/>
                    <a:pt x="3433" y="31"/>
                    <a:pt x="3344" y="91"/>
                  </a:cubicBezTo>
                  <a:lnTo>
                    <a:pt x="183" y="1936"/>
                  </a:lnTo>
                  <a:cubicBezTo>
                    <a:pt x="1" y="2032"/>
                    <a:pt x="1" y="2195"/>
                    <a:pt x="183" y="2296"/>
                  </a:cubicBezTo>
                  <a:lnTo>
                    <a:pt x="5146" y="5236"/>
                  </a:lnTo>
                  <a:cubicBezTo>
                    <a:pt x="5235" y="5287"/>
                    <a:pt x="5350" y="5312"/>
                    <a:pt x="5465" y="5312"/>
                  </a:cubicBezTo>
                  <a:cubicBezTo>
                    <a:pt x="5581" y="5312"/>
                    <a:pt x="5696" y="5287"/>
                    <a:pt x="5785" y="5236"/>
                  </a:cubicBezTo>
                  <a:lnTo>
                    <a:pt x="8970" y="3377"/>
                  </a:lnTo>
                  <a:cubicBezTo>
                    <a:pt x="9148" y="3276"/>
                    <a:pt x="9148" y="3113"/>
                    <a:pt x="8970" y="3017"/>
                  </a:cubicBezTo>
                  <a:lnTo>
                    <a:pt x="3983" y="91"/>
                  </a:lnTo>
                  <a:cubicBezTo>
                    <a:pt x="3895" y="31"/>
                    <a:pt x="3779" y="1"/>
                    <a:pt x="3664" y="1"/>
                  </a:cubicBezTo>
                  <a:close/>
                </a:path>
              </a:pathLst>
            </a:custGeom>
            <a:gradFill>
              <a:gsLst>
                <a:gs pos="0">
                  <a:srgbClr val="B0A1FB"/>
                </a:gs>
                <a:gs pos="50000">
                  <a:srgbClr val="4CEEFD"/>
                </a:gs>
                <a:gs pos="100000">
                  <a:srgbClr val="4CEEF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661382" y="4093466"/>
              <a:ext cx="1165261" cy="428911"/>
            </a:xfrm>
            <a:custGeom>
              <a:avLst/>
              <a:gdLst/>
              <a:ahLst/>
              <a:cxnLst/>
              <a:rect l="l" t="t" r="r" b="b"/>
              <a:pathLst>
                <a:path w="9071" h="3339" extrusionOk="0">
                  <a:moveTo>
                    <a:pt x="0" y="1"/>
                  </a:moveTo>
                  <a:lnTo>
                    <a:pt x="0" y="159"/>
                  </a:lnTo>
                  <a:cubicBezTo>
                    <a:pt x="0" y="222"/>
                    <a:pt x="44" y="279"/>
                    <a:pt x="144" y="342"/>
                  </a:cubicBezTo>
                  <a:lnTo>
                    <a:pt x="5107" y="3262"/>
                  </a:lnTo>
                  <a:cubicBezTo>
                    <a:pt x="5196" y="3313"/>
                    <a:pt x="5311" y="3338"/>
                    <a:pt x="5426" y="3338"/>
                  </a:cubicBezTo>
                  <a:cubicBezTo>
                    <a:pt x="5542" y="3338"/>
                    <a:pt x="5657" y="3313"/>
                    <a:pt x="5746" y="3262"/>
                  </a:cubicBezTo>
                  <a:lnTo>
                    <a:pt x="8931" y="1423"/>
                  </a:lnTo>
                  <a:cubicBezTo>
                    <a:pt x="9008" y="1360"/>
                    <a:pt x="9070" y="1302"/>
                    <a:pt x="9070" y="1240"/>
                  </a:cubicBezTo>
                  <a:lnTo>
                    <a:pt x="9070" y="1081"/>
                  </a:lnTo>
                  <a:cubicBezTo>
                    <a:pt x="9070" y="1144"/>
                    <a:pt x="9008" y="1221"/>
                    <a:pt x="8931" y="1264"/>
                  </a:cubicBezTo>
                  <a:lnTo>
                    <a:pt x="5746" y="3123"/>
                  </a:lnTo>
                  <a:cubicBezTo>
                    <a:pt x="5657" y="3174"/>
                    <a:pt x="5542" y="3199"/>
                    <a:pt x="5426" y="3199"/>
                  </a:cubicBezTo>
                  <a:cubicBezTo>
                    <a:pt x="5311" y="3199"/>
                    <a:pt x="5196" y="3174"/>
                    <a:pt x="5107" y="3123"/>
                  </a:cubicBezTo>
                  <a:lnTo>
                    <a:pt x="144" y="183"/>
                  </a:lnTo>
                  <a:cubicBezTo>
                    <a:pt x="44" y="140"/>
                    <a:pt x="0" y="63"/>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1031587" y="3813308"/>
              <a:ext cx="473504" cy="275408"/>
            </a:xfrm>
            <a:custGeom>
              <a:avLst/>
              <a:gdLst/>
              <a:ahLst/>
              <a:cxnLst/>
              <a:rect l="l" t="t" r="r" b="b"/>
              <a:pathLst>
                <a:path w="3686" h="2144" extrusionOk="0">
                  <a:moveTo>
                    <a:pt x="1845" y="0"/>
                  </a:moveTo>
                  <a:lnTo>
                    <a:pt x="1" y="1081"/>
                  </a:lnTo>
                  <a:lnTo>
                    <a:pt x="1864" y="2143"/>
                  </a:lnTo>
                  <a:lnTo>
                    <a:pt x="3685" y="1081"/>
                  </a:lnTo>
                  <a:lnTo>
                    <a:pt x="1845" y="0"/>
                  </a:lnTo>
                  <a:close/>
                </a:path>
              </a:pathLst>
            </a:custGeom>
            <a:gradFill>
              <a:gsLst>
                <a:gs pos="0">
                  <a:srgbClr val="B0A1FB"/>
                </a:gs>
                <a:gs pos="50000">
                  <a:srgbClr val="4CEEFD"/>
                </a:gs>
                <a:gs pos="100000">
                  <a:srgbClr val="4CEEF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1268590" y="3952167"/>
              <a:ext cx="236495" cy="396284"/>
            </a:xfrm>
            <a:custGeom>
              <a:avLst/>
              <a:gdLst/>
              <a:ahLst/>
              <a:cxnLst/>
              <a:rect l="l" t="t" r="r" b="b"/>
              <a:pathLst>
                <a:path w="1841" h="3085" extrusionOk="0">
                  <a:moveTo>
                    <a:pt x="1840" y="0"/>
                  </a:moveTo>
                  <a:lnTo>
                    <a:pt x="19" y="1062"/>
                  </a:lnTo>
                  <a:lnTo>
                    <a:pt x="0" y="3085"/>
                  </a:lnTo>
                  <a:lnTo>
                    <a:pt x="1840" y="2004"/>
                  </a:lnTo>
                  <a:lnTo>
                    <a:pt x="1840" y="0"/>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1332690" y="4031808"/>
              <a:ext cx="121138" cy="92616"/>
            </a:xfrm>
            <a:custGeom>
              <a:avLst/>
              <a:gdLst/>
              <a:ahLst/>
              <a:cxnLst/>
              <a:rect l="l" t="t" r="r" b="b"/>
              <a:pathLst>
                <a:path w="943" h="721" extrusionOk="0">
                  <a:moveTo>
                    <a:pt x="942" y="0"/>
                  </a:moveTo>
                  <a:lnTo>
                    <a:pt x="1" y="543"/>
                  </a:lnTo>
                  <a:lnTo>
                    <a:pt x="1" y="721"/>
                  </a:lnTo>
                  <a:lnTo>
                    <a:pt x="942" y="183"/>
                  </a:lnTo>
                  <a:lnTo>
                    <a:pt x="942"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1332690" y="4080492"/>
              <a:ext cx="121138" cy="95185"/>
            </a:xfrm>
            <a:custGeom>
              <a:avLst/>
              <a:gdLst/>
              <a:ahLst/>
              <a:cxnLst/>
              <a:rect l="l" t="t" r="r" b="b"/>
              <a:pathLst>
                <a:path w="943" h="741" extrusionOk="0">
                  <a:moveTo>
                    <a:pt x="942" y="1"/>
                  </a:moveTo>
                  <a:lnTo>
                    <a:pt x="1" y="544"/>
                  </a:lnTo>
                  <a:lnTo>
                    <a:pt x="1" y="740"/>
                  </a:lnTo>
                  <a:lnTo>
                    <a:pt x="942" y="183"/>
                  </a:lnTo>
                  <a:lnTo>
                    <a:pt x="942"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1332690" y="4129305"/>
              <a:ext cx="121138" cy="95699"/>
            </a:xfrm>
            <a:custGeom>
              <a:avLst/>
              <a:gdLst/>
              <a:ahLst/>
              <a:cxnLst/>
              <a:rect l="l" t="t" r="r" b="b"/>
              <a:pathLst>
                <a:path w="943" h="745" extrusionOk="0">
                  <a:moveTo>
                    <a:pt x="942" y="0"/>
                  </a:moveTo>
                  <a:lnTo>
                    <a:pt x="1" y="543"/>
                  </a:lnTo>
                  <a:lnTo>
                    <a:pt x="1" y="745"/>
                  </a:lnTo>
                  <a:lnTo>
                    <a:pt x="942" y="202"/>
                  </a:lnTo>
                  <a:lnTo>
                    <a:pt x="942"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1332690" y="4178631"/>
              <a:ext cx="121138" cy="95185"/>
            </a:xfrm>
            <a:custGeom>
              <a:avLst/>
              <a:gdLst/>
              <a:ahLst/>
              <a:cxnLst/>
              <a:rect l="l" t="t" r="r" b="b"/>
              <a:pathLst>
                <a:path w="943" h="741" extrusionOk="0">
                  <a:moveTo>
                    <a:pt x="942" y="0"/>
                  </a:moveTo>
                  <a:lnTo>
                    <a:pt x="1" y="539"/>
                  </a:lnTo>
                  <a:lnTo>
                    <a:pt x="1" y="740"/>
                  </a:lnTo>
                  <a:lnTo>
                    <a:pt x="942" y="197"/>
                  </a:lnTo>
                  <a:lnTo>
                    <a:pt x="942"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1031587" y="3952167"/>
              <a:ext cx="239578" cy="396284"/>
            </a:xfrm>
            <a:custGeom>
              <a:avLst/>
              <a:gdLst/>
              <a:ahLst/>
              <a:cxnLst/>
              <a:rect l="l" t="t" r="r" b="b"/>
              <a:pathLst>
                <a:path w="1865" h="3085" extrusionOk="0">
                  <a:moveTo>
                    <a:pt x="1" y="0"/>
                  </a:moveTo>
                  <a:lnTo>
                    <a:pt x="1" y="2004"/>
                  </a:lnTo>
                  <a:lnTo>
                    <a:pt x="1845" y="3085"/>
                  </a:lnTo>
                  <a:lnTo>
                    <a:pt x="1864" y="1062"/>
                  </a:lnTo>
                  <a:lnTo>
                    <a:pt x="1" y="0"/>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1083484" y="3844137"/>
              <a:ext cx="370350" cy="213621"/>
            </a:xfrm>
            <a:custGeom>
              <a:avLst/>
              <a:gdLst/>
              <a:ahLst/>
              <a:cxnLst/>
              <a:rect l="l" t="t" r="r" b="b"/>
              <a:pathLst>
                <a:path w="2883" h="1663" extrusionOk="0">
                  <a:moveTo>
                    <a:pt x="1441" y="1"/>
                  </a:moveTo>
                  <a:lnTo>
                    <a:pt x="0" y="841"/>
                  </a:lnTo>
                  <a:lnTo>
                    <a:pt x="1460" y="1663"/>
                  </a:lnTo>
                  <a:lnTo>
                    <a:pt x="2882" y="841"/>
                  </a:lnTo>
                  <a:lnTo>
                    <a:pt x="1441" y="1"/>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1206803" y="3913245"/>
              <a:ext cx="126019" cy="74889"/>
            </a:xfrm>
            <a:custGeom>
              <a:avLst/>
              <a:gdLst/>
              <a:ahLst/>
              <a:cxnLst/>
              <a:rect l="l" t="t" r="r" b="b"/>
              <a:pathLst>
                <a:path w="981" h="583" extrusionOk="0">
                  <a:moveTo>
                    <a:pt x="481" y="1"/>
                  </a:moveTo>
                  <a:lnTo>
                    <a:pt x="1" y="303"/>
                  </a:lnTo>
                  <a:lnTo>
                    <a:pt x="481" y="582"/>
                  </a:lnTo>
                  <a:lnTo>
                    <a:pt x="981" y="303"/>
                  </a:lnTo>
                  <a:lnTo>
                    <a:pt x="481"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a:off x="1022815" y="3140272"/>
              <a:ext cx="473504" cy="928216"/>
            </a:xfrm>
            <a:custGeom>
              <a:avLst/>
              <a:gdLst/>
              <a:ahLst/>
              <a:cxnLst/>
              <a:rect l="l" t="t" r="r" b="b"/>
              <a:pathLst>
                <a:path w="3686" h="7226" extrusionOk="0">
                  <a:moveTo>
                    <a:pt x="1845" y="0"/>
                  </a:moveTo>
                  <a:lnTo>
                    <a:pt x="1" y="1062"/>
                  </a:lnTo>
                  <a:lnTo>
                    <a:pt x="1" y="6169"/>
                  </a:lnTo>
                  <a:lnTo>
                    <a:pt x="1864" y="7226"/>
                  </a:lnTo>
                  <a:lnTo>
                    <a:pt x="3685" y="6169"/>
                  </a:lnTo>
                  <a:lnTo>
                    <a:pt x="3685" y="1062"/>
                  </a:lnTo>
                  <a:lnTo>
                    <a:pt x="1845" y="0"/>
                  </a:lnTo>
                  <a:close/>
                </a:path>
              </a:pathLst>
            </a:custGeom>
            <a:gradFill>
              <a:gsLst>
                <a:gs pos="0">
                  <a:srgbClr val="4CEEFD"/>
                </a:gs>
                <a:gs pos="34000">
                  <a:srgbClr val="4CEEFD">
                    <a:alpha val="37647"/>
                  </a:srgbClr>
                </a:gs>
                <a:gs pos="100000">
                  <a:srgbClr val="4CEEFD">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55"/>
          <p:cNvGrpSpPr/>
          <p:nvPr/>
        </p:nvGrpSpPr>
        <p:grpSpPr>
          <a:xfrm>
            <a:off x="7342079" y="2827591"/>
            <a:ext cx="1143721" cy="1774301"/>
            <a:chOff x="7342079" y="2827591"/>
            <a:chExt cx="1143721" cy="1774301"/>
          </a:xfrm>
        </p:grpSpPr>
        <p:sp>
          <p:nvSpPr>
            <p:cNvPr id="1383" name="Google Shape;1383;p55"/>
            <p:cNvSpPr/>
            <p:nvPr/>
          </p:nvSpPr>
          <p:spPr>
            <a:xfrm>
              <a:off x="7920173" y="3966284"/>
              <a:ext cx="565626" cy="325171"/>
            </a:xfrm>
            <a:custGeom>
              <a:avLst/>
              <a:gdLst/>
              <a:ahLst/>
              <a:cxnLst/>
              <a:rect l="l" t="t" r="r" b="b"/>
              <a:pathLst>
                <a:path w="3686" h="2119" extrusionOk="0">
                  <a:moveTo>
                    <a:pt x="1826" y="0"/>
                  </a:moveTo>
                  <a:lnTo>
                    <a:pt x="1" y="1057"/>
                  </a:lnTo>
                  <a:lnTo>
                    <a:pt x="1845" y="2119"/>
                  </a:lnTo>
                  <a:lnTo>
                    <a:pt x="3685" y="1057"/>
                  </a:lnTo>
                  <a:lnTo>
                    <a:pt x="1826" y="0"/>
                  </a:lnTo>
                  <a:close/>
                </a:path>
              </a:pathLst>
            </a:custGeom>
            <a:gradFill>
              <a:gsLst>
                <a:gs pos="0">
                  <a:srgbClr val="B0A1FB"/>
                </a:gs>
                <a:gs pos="50000">
                  <a:srgbClr val="4CEEFD"/>
                </a:gs>
                <a:gs pos="100000">
                  <a:srgbClr val="4CEEF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5"/>
            <p:cNvSpPr/>
            <p:nvPr/>
          </p:nvSpPr>
          <p:spPr>
            <a:xfrm>
              <a:off x="8203291" y="4128483"/>
              <a:ext cx="282506" cy="473409"/>
            </a:xfrm>
            <a:custGeom>
              <a:avLst/>
              <a:gdLst/>
              <a:ahLst/>
              <a:cxnLst/>
              <a:rect l="l" t="t" r="r" b="b"/>
              <a:pathLst>
                <a:path w="1841" h="3085" extrusionOk="0">
                  <a:moveTo>
                    <a:pt x="1840" y="0"/>
                  </a:moveTo>
                  <a:lnTo>
                    <a:pt x="0" y="1062"/>
                  </a:lnTo>
                  <a:lnTo>
                    <a:pt x="0" y="3084"/>
                  </a:lnTo>
                  <a:lnTo>
                    <a:pt x="1840" y="2023"/>
                  </a:lnTo>
                  <a:lnTo>
                    <a:pt x="1840" y="0"/>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8279863" y="4224237"/>
              <a:ext cx="141790" cy="113710"/>
            </a:xfrm>
            <a:custGeom>
              <a:avLst/>
              <a:gdLst/>
              <a:ahLst/>
              <a:cxnLst/>
              <a:rect l="l" t="t" r="r" b="b"/>
              <a:pathLst>
                <a:path w="924" h="741" extrusionOk="0">
                  <a:moveTo>
                    <a:pt x="923" y="1"/>
                  </a:moveTo>
                  <a:lnTo>
                    <a:pt x="1" y="539"/>
                  </a:lnTo>
                  <a:lnTo>
                    <a:pt x="1" y="740"/>
                  </a:lnTo>
                  <a:lnTo>
                    <a:pt x="923" y="198"/>
                  </a:lnTo>
                  <a:lnTo>
                    <a:pt x="923"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8279863" y="4282549"/>
              <a:ext cx="141790" cy="113557"/>
            </a:xfrm>
            <a:custGeom>
              <a:avLst/>
              <a:gdLst/>
              <a:ahLst/>
              <a:cxnLst/>
              <a:rect l="l" t="t" r="r" b="b"/>
              <a:pathLst>
                <a:path w="924" h="740" extrusionOk="0">
                  <a:moveTo>
                    <a:pt x="923" y="0"/>
                  </a:moveTo>
                  <a:lnTo>
                    <a:pt x="1" y="538"/>
                  </a:lnTo>
                  <a:lnTo>
                    <a:pt x="1" y="740"/>
                  </a:lnTo>
                  <a:lnTo>
                    <a:pt x="923" y="197"/>
                  </a:lnTo>
                  <a:lnTo>
                    <a:pt x="923"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5"/>
            <p:cNvSpPr/>
            <p:nvPr/>
          </p:nvSpPr>
          <p:spPr>
            <a:xfrm>
              <a:off x="8279863" y="4340708"/>
              <a:ext cx="141790" cy="113710"/>
            </a:xfrm>
            <a:custGeom>
              <a:avLst/>
              <a:gdLst/>
              <a:ahLst/>
              <a:cxnLst/>
              <a:rect l="l" t="t" r="r" b="b"/>
              <a:pathLst>
                <a:path w="924" h="741" extrusionOk="0">
                  <a:moveTo>
                    <a:pt x="923" y="1"/>
                  </a:moveTo>
                  <a:lnTo>
                    <a:pt x="1" y="563"/>
                  </a:lnTo>
                  <a:lnTo>
                    <a:pt x="1" y="741"/>
                  </a:lnTo>
                  <a:lnTo>
                    <a:pt x="923" y="202"/>
                  </a:lnTo>
                  <a:lnTo>
                    <a:pt x="923"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5"/>
            <p:cNvSpPr/>
            <p:nvPr/>
          </p:nvSpPr>
          <p:spPr>
            <a:xfrm>
              <a:off x="8279863" y="4401935"/>
              <a:ext cx="141790" cy="110795"/>
            </a:xfrm>
            <a:custGeom>
              <a:avLst/>
              <a:gdLst/>
              <a:ahLst/>
              <a:cxnLst/>
              <a:rect l="l" t="t" r="r" b="b"/>
              <a:pathLst>
                <a:path w="924" h="722" extrusionOk="0">
                  <a:moveTo>
                    <a:pt x="923" y="0"/>
                  </a:moveTo>
                  <a:lnTo>
                    <a:pt x="1" y="543"/>
                  </a:lnTo>
                  <a:lnTo>
                    <a:pt x="1" y="721"/>
                  </a:lnTo>
                  <a:lnTo>
                    <a:pt x="923" y="183"/>
                  </a:lnTo>
                  <a:lnTo>
                    <a:pt x="923"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7920173" y="4128483"/>
              <a:ext cx="283273" cy="473409"/>
            </a:xfrm>
            <a:custGeom>
              <a:avLst/>
              <a:gdLst/>
              <a:ahLst/>
              <a:cxnLst/>
              <a:rect l="l" t="t" r="r" b="b"/>
              <a:pathLst>
                <a:path w="1846" h="3085" extrusionOk="0">
                  <a:moveTo>
                    <a:pt x="1" y="0"/>
                  </a:moveTo>
                  <a:lnTo>
                    <a:pt x="1" y="2023"/>
                  </a:lnTo>
                  <a:lnTo>
                    <a:pt x="1845" y="3084"/>
                  </a:lnTo>
                  <a:lnTo>
                    <a:pt x="1845" y="1062"/>
                  </a:lnTo>
                  <a:lnTo>
                    <a:pt x="1" y="0"/>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7982168" y="4003113"/>
              <a:ext cx="442404" cy="254428"/>
            </a:xfrm>
            <a:custGeom>
              <a:avLst/>
              <a:gdLst/>
              <a:ahLst/>
              <a:cxnLst/>
              <a:rect l="l" t="t" r="r" b="b"/>
              <a:pathLst>
                <a:path w="2883" h="1658" extrusionOk="0">
                  <a:moveTo>
                    <a:pt x="1422" y="0"/>
                  </a:moveTo>
                  <a:lnTo>
                    <a:pt x="0" y="817"/>
                  </a:lnTo>
                  <a:lnTo>
                    <a:pt x="1441" y="1658"/>
                  </a:lnTo>
                  <a:lnTo>
                    <a:pt x="2883" y="817"/>
                  </a:lnTo>
                  <a:lnTo>
                    <a:pt x="1422" y="0"/>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5"/>
            <p:cNvSpPr/>
            <p:nvPr/>
          </p:nvSpPr>
          <p:spPr>
            <a:xfrm>
              <a:off x="8126565" y="4085670"/>
              <a:ext cx="150537" cy="86395"/>
            </a:xfrm>
            <a:custGeom>
              <a:avLst/>
              <a:gdLst/>
              <a:ahLst/>
              <a:cxnLst/>
              <a:rect l="l" t="t" r="r" b="b"/>
              <a:pathLst>
                <a:path w="981" h="563" extrusionOk="0">
                  <a:moveTo>
                    <a:pt x="481" y="0"/>
                  </a:moveTo>
                  <a:lnTo>
                    <a:pt x="1" y="279"/>
                  </a:lnTo>
                  <a:lnTo>
                    <a:pt x="500" y="563"/>
                  </a:lnTo>
                  <a:lnTo>
                    <a:pt x="981" y="279"/>
                  </a:lnTo>
                  <a:lnTo>
                    <a:pt x="481"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5"/>
            <p:cNvSpPr/>
            <p:nvPr/>
          </p:nvSpPr>
          <p:spPr>
            <a:xfrm>
              <a:off x="7348875" y="3630837"/>
              <a:ext cx="565626" cy="328854"/>
            </a:xfrm>
            <a:custGeom>
              <a:avLst/>
              <a:gdLst/>
              <a:ahLst/>
              <a:cxnLst/>
              <a:rect l="l" t="t" r="r" b="b"/>
              <a:pathLst>
                <a:path w="3686" h="2143" extrusionOk="0">
                  <a:moveTo>
                    <a:pt x="1845" y="0"/>
                  </a:moveTo>
                  <a:lnTo>
                    <a:pt x="0" y="1081"/>
                  </a:lnTo>
                  <a:lnTo>
                    <a:pt x="1845" y="2143"/>
                  </a:lnTo>
                  <a:lnTo>
                    <a:pt x="3685" y="1081"/>
                  </a:lnTo>
                  <a:lnTo>
                    <a:pt x="1845" y="0"/>
                  </a:lnTo>
                  <a:close/>
                </a:path>
              </a:pathLst>
            </a:custGeom>
            <a:gradFill>
              <a:gsLst>
                <a:gs pos="0">
                  <a:srgbClr val="B0A1FB"/>
                </a:gs>
                <a:gs pos="50000">
                  <a:srgbClr val="4CEEFD"/>
                </a:gs>
                <a:gs pos="100000">
                  <a:srgbClr val="4CEEF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5"/>
            <p:cNvSpPr/>
            <p:nvPr/>
          </p:nvSpPr>
          <p:spPr>
            <a:xfrm>
              <a:off x="7631992" y="3796719"/>
              <a:ext cx="282506" cy="470493"/>
            </a:xfrm>
            <a:custGeom>
              <a:avLst/>
              <a:gdLst/>
              <a:ahLst/>
              <a:cxnLst/>
              <a:rect l="l" t="t" r="r" b="b"/>
              <a:pathLst>
                <a:path w="1841" h="3066" extrusionOk="0">
                  <a:moveTo>
                    <a:pt x="1840" y="0"/>
                  </a:moveTo>
                  <a:lnTo>
                    <a:pt x="0" y="1062"/>
                  </a:lnTo>
                  <a:lnTo>
                    <a:pt x="0" y="3065"/>
                  </a:lnTo>
                  <a:lnTo>
                    <a:pt x="1840" y="2004"/>
                  </a:lnTo>
                  <a:lnTo>
                    <a:pt x="1840" y="0"/>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5"/>
            <p:cNvSpPr/>
            <p:nvPr/>
          </p:nvSpPr>
          <p:spPr>
            <a:xfrm>
              <a:off x="7708564" y="3888791"/>
              <a:ext cx="141790" cy="114477"/>
            </a:xfrm>
            <a:custGeom>
              <a:avLst/>
              <a:gdLst/>
              <a:ahLst/>
              <a:cxnLst/>
              <a:rect l="l" t="t" r="r" b="b"/>
              <a:pathLst>
                <a:path w="924" h="746" extrusionOk="0">
                  <a:moveTo>
                    <a:pt x="923" y="1"/>
                  </a:moveTo>
                  <a:lnTo>
                    <a:pt x="1" y="544"/>
                  </a:lnTo>
                  <a:lnTo>
                    <a:pt x="1" y="745"/>
                  </a:lnTo>
                  <a:lnTo>
                    <a:pt x="923" y="203"/>
                  </a:lnTo>
                  <a:lnTo>
                    <a:pt x="923"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5"/>
            <p:cNvSpPr/>
            <p:nvPr/>
          </p:nvSpPr>
          <p:spPr>
            <a:xfrm>
              <a:off x="7708564" y="3950785"/>
              <a:ext cx="141790" cy="110641"/>
            </a:xfrm>
            <a:custGeom>
              <a:avLst/>
              <a:gdLst/>
              <a:ahLst/>
              <a:cxnLst/>
              <a:rect l="l" t="t" r="r" b="b"/>
              <a:pathLst>
                <a:path w="924" h="721" extrusionOk="0">
                  <a:moveTo>
                    <a:pt x="923" y="0"/>
                  </a:moveTo>
                  <a:lnTo>
                    <a:pt x="1" y="538"/>
                  </a:lnTo>
                  <a:lnTo>
                    <a:pt x="1" y="721"/>
                  </a:lnTo>
                  <a:lnTo>
                    <a:pt x="923" y="178"/>
                  </a:lnTo>
                  <a:lnTo>
                    <a:pt x="923"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5"/>
            <p:cNvSpPr/>
            <p:nvPr/>
          </p:nvSpPr>
          <p:spPr>
            <a:xfrm>
              <a:off x="7708564" y="4008944"/>
              <a:ext cx="141790" cy="113710"/>
            </a:xfrm>
            <a:custGeom>
              <a:avLst/>
              <a:gdLst/>
              <a:ahLst/>
              <a:cxnLst/>
              <a:rect l="l" t="t" r="r" b="b"/>
              <a:pathLst>
                <a:path w="924" h="741" extrusionOk="0">
                  <a:moveTo>
                    <a:pt x="923" y="1"/>
                  </a:moveTo>
                  <a:lnTo>
                    <a:pt x="1" y="539"/>
                  </a:lnTo>
                  <a:lnTo>
                    <a:pt x="1" y="741"/>
                  </a:lnTo>
                  <a:lnTo>
                    <a:pt x="923" y="179"/>
                  </a:lnTo>
                  <a:lnTo>
                    <a:pt x="923"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5"/>
            <p:cNvSpPr/>
            <p:nvPr/>
          </p:nvSpPr>
          <p:spPr>
            <a:xfrm>
              <a:off x="7708564" y="4067256"/>
              <a:ext cx="141790" cy="113710"/>
            </a:xfrm>
            <a:custGeom>
              <a:avLst/>
              <a:gdLst/>
              <a:ahLst/>
              <a:cxnLst/>
              <a:rect l="l" t="t" r="r" b="b"/>
              <a:pathLst>
                <a:path w="924" h="741" extrusionOk="0">
                  <a:moveTo>
                    <a:pt x="923" y="0"/>
                  </a:moveTo>
                  <a:lnTo>
                    <a:pt x="1" y="543"/>
                  </a:lnTo>
                  <a:lnTo>
                    <a:pt x="1" y="740"/>
                  </a:lnTo>
                  <a:lnTo>
                    <a:pt x="923" y="202"/>
                  </a:lnTo>
                  <a:lnTo>
                    <a:pt x="923"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5"/>
            <p:cNvSpPr/>
            <p:nvPr/>
          </p:nvSpPr>
          <p:spPr>
            <a:xfrm>
              <a:off x="7348875" y="3796719"/>
              <a:ext cx="283273" cy="470493"/>
            </a:xfrm>
            <a:custGeom>
              <a:avLst/>
              <a:gdLst/>
              <a:ahLst/>
              <a:cxnLst/>
              <a:rect l="l" t="t" r="r" b="b"/>
              <a:pathLst>
                <a:path w="1846" h="3066" extrusionOk="0">
                  <a:moveTo>
                    <a:pt x="0" y="0"/>
                  </a:moveTo>
                  <a:lnTo>
                    <a:pt x="0" y="2004"/>
                  </a:lnTo>
                  <a:lnTo>
                    <a:pt x="1845" y="3065"/>
                  </a:lnTo>
                  <a:lnTo>
                    <a:pt x="1845" y="1062"/>
                  </a:lnTo>
                  <a:lnTo>
                    <a:pt x="0" y="0"/>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5"/>
            <p:cNvSpPr/>
            <p:nvPr/>
          </p:nvSpPr>
          <p:spPr>
            <a:xfrm>
              <a:off x="7410716" y="3667666"/>
              <a:ext cx="442557" cy="255196"/>
            </a:xfrm>
            <a:custGeom>
              <a:avLst/>
              <a:gdLst/>
              <a:ahLst/>
              <a:cxnLst/>
              <a:rect l="l" t="t" r="r" b="b"/>
              <a:pathLst>
                <a:path w="2884" h="1663" extrusionOk="0">
                  <a:moveTo>
                    <a:pt x="1442" y="1"/>
                  </a:moveTo>
                  <a:lnTo>
                    <a:pt x="1" y="822"/>
                  </a:lnTo>
                  <a:lnTo>
                    <a:pt x="1442" y="1663"/>
                  </a:lnTo>
                  <a:lnTo>
                    <a:pt x="2883" y="841"/>
                  </a:lnTo>
                  <a:lnTo>
                    <a:pt x="1442" y="1"/>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5"/>
            <p:cNvSpPr/>
            <p:nvPr/>
          </p:nvSpPr>
          <p:spPr>
            <a:xfrm>
              <a:off x="7555267" y="3750990"/>
              <a:ext cx="153452" cy="89311"/>
            </a:xfrm>
            <a:custGeom>
              <a:avLst/>
              <a:gdLst/>
              <a:ahLst/>
              <a:cxnLst/>
              <a:rect l="l" t="t" r="r" b="b"/>
              <a:pathLst>
                <a:path w="1000" h="582" extrusionOk="0">
                  <a:moveTo>
                    <a:pt x="500" y="0"/>
                  </a:moveTo>
                  <a:lnTo>
                    <a:pt x="1" y="298"/>
                  </a:lnTo>
                  <a:lnTo>
                    <a:pt x="500" y="582"/>
                  </a:lnTo>
                  <a:lnTo>
                    <a:pt x="1000" y="298"/>
                  </a:lnTo>
                  <a:lnTo>
                    <a:pt x="500"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5"/>
            <p:cNvSpPr/>
            <p:nvPr/>
          </p:nvSpPr>
          <p:spPr>
            <a:xfrm>
              <a:off x="7771967" y="3558536"/>
              <a:ext cx="92225" cy="92380"/>
            </a:xfrm>
            <a:custGeom>
              <a:avLst/>
              <a:gdLst/>
              <a:ahLst/>
              <a:cxnLst/>
              <a:rect l="l" t="t" r="r" b="b"/>
              <a:pathLst>
                <a:path w="601" h="602" extrusionOk="0">
                  <a:moveTo>
                    <a:pt x="298" y="1"/>
                  </a:moveTo>
                  <a:cubicBezTo>
                    <a:pt x="139" y="1"/>
                    <a:pt x="0" y="121"/>
                    <a:pt x="0" y="303"/>
                  </a:cubicBezTo>
                  <a:cubicBezTo>
                    <a:pt x="0" y="462"/>
                    <a:pt x="139" y="601"/>
                    <a:pt x="298" y="601"/>
                  </a:cubicBezTo>
                  <a:cubicBezTo>
                    <a:pt x="461" y="601"/>
                    <a:pt x="601" y="462"/>
                    <a:pt x="601" y="303"/>
                  </a:cubicBezTo>
                  <a:cubicBezTo>
                    <a:pt x="601" y="121"/>
                    <a:pt x="461" y="1"/>
                    <a:pt x="298" y="1"/>
                  </a:cubicBezTo>
                  <a:close/>
                </a:path>
              </a:pathLst>
            </a:custGeom>
            <a:gradFill>
              <a:gsLst>
                <a:gs pos="0">
                  <a:schemeClr val="accent4"/>
                </a:gs>
                <a:gs pos="46000">
                  <a:srgbClr val="FFFFFF">
                    <a:alpha val="1686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5"/>
            <p:cNvSpPr/>
            <p:nvPr/>
          </p:nvSpPr>
          <p:spPr>
            <a:xfrm>
              <a:off x="8079257" y="3447538"/>
              <a:ext cx="227263" cy="749935"/>
            </a:xfrm>
            <a:custGeom>
              <a:avLst/>
              <a:gdLst/>
              <a:ahLst/>
              <a:cxnLst/>
              <a:rect l="l" t="t" r="r" b="b"/>
              <a:pathLst>
                <a:path w="1481" h="4887" extrusionOk="0">
                  <a:moveTo>
                    <a:pt x="740" y="0"/>
                  </a:moveTo>
                  <a:lnTo>
                    <a:pt x="1" y="442"/>
                  </a:lnTo>
                  <a:lnTo>
                    <a:pt x="1" y="4468"/>
                  </a:lnTo>
                  <a:lnTo>
                    <a:pt x="740" y="4886"/>
                  </a:lnTo>
                  <a:lnTo>
                    <a:pt x="1480" y="4468"/>
                  </a:lnTo>
                  <a:lnTo>
                    <a:pt x="1480" y="442"/>
                  </a:lnTo>
                  <a:lnTo>
                    <a:pt x="740" y="0"/>
                  </a:lnTo>
                  <a:close/>
                </a:path>
              </a:pathLst>
            </a:custGeom>
            <a:gradFill>
              <a:gsLst>
                <a:gs pos="0">
                  <a:srgbClr val="4CEEFD"/>
                </a:gs>
                <a:gs pos="34000">
                  <a:srgbClr val="4CEEFD">
                    <a:alpha val="37647"/>
                  </a:srgbClr>
                </a:gs>
                <a:gs pos="100000">
                  <a:srgbClr val="4CEEFD">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5"/>
            <p:cNvSpPr/>
            <p:nvPr/>
          </p:nvSpPr>
          <p:spPr>
            <a:xfrm>
              <a:off x="7342079" y="2827591"/>
              <a:ext cx="564859" cy="1108866"/>
            </a:xfrm>
            <a:custGeom>
              <a:avLst/>
              <a:gdLst/>
              <a:ahLst/>
              <a:cxnLst/>
              <a:rect l="l" t="t" r="r" b="b"/>
              <a:pathLst>
                <a:path w="3681" h="7226" extrusionOk="0">
                  <a:moveTo>
                    <a:pt x="1840" y="0"/>
                  </a:moveTo>
                  <a:lnTo>
                    <a:pt x="0" y="1062"/>
                  </a:lnTo>
                  <a:lnTo>
                    <a:pt x="0" y="6164"/>
                  </a:lnTo>
                  <a:lnTo>
                    <a:pt x="1860" y="7225"/>
                  </a:lnTo>
                  <a:lnTo>
                    <a:pt x="3680" y="6164"/>
                  </a:lnTo>
                  <a:lnTo>
                    <a:pt x="3680" y="1062"/>
                  </a:lnTo>
                  <a:lnTo>
                    <a:pt x="1840" y="0"/>
                  </a:lnTo>
                  <a:close/>
                </a:path>
              </a:pathLst>
            </a:custGeom>
            <a:gradFill>
              <a:gsLst>
                <a:gs pos="0">
                  <a:srgbClr val="4CEEFD"/>
                </a:gs>
                <a:gs pos="34000">
                  <a:srgbClr val="4CEEFD">
                    <a:alpha val="37647"/>
                  </a:srgbClr>
                </a:gs>
                <a:gs pos="100000">
                  <a:srgbClr val="4CEEFD">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AutoShape 2" descr="How Columnar Indexes Work in Xpand | MariaDB">
            <a:extLst>
              <a:ext uri="{FF2B5EF4-FFF2-40B4-BE49-F238E27FC236}">
                <a16:creationId xmlns:a16="http://schemas.microsoft.com/office/drawing/2014/main" id="{2629B21A-95D9-4D2E-F5C1-C74EF7FB8C7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86663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7" name="Google Shape;617;p41"/>
          <p:cNvSpPr/>
          <p:nvPr/>
        </p:nvSpPr>
        <p:spPr>
          <a:xfrm>
            <a:off x="1930900" y="2621350"/>
            <a:ext cx="385500" cy="222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3567733" y="2621350"/>
            <a:ext cx="385500" cy="222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5204566" y="2621350"/>
            <a:ext cx="385500" cy="222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6841400" y="2621350"/>
            <a:ext cx="385500" cy="222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 name="Google Shape;619;p41"/>
          <p:cNvCxnSpPr>
            <a:stCxn id="618" idx="3"/>
            <a:endCxn id="615" idx="1"/>
          </p:cNvCxnSpPr>
          <p:nvPr/>
        </p:nvCxnSpPr>
        <p:spPr>
          <a:xfrm>
            <a:off x="3953233" y="2732500"/>
            <a:ext cx="1251300" cy="0"/>
          </a:xfrm>
          <a:prstGeom prst="straightConnector1">
            <a:avLst/>
          </a:prstGeom>
          <a:noFill/>
          <a:ln w="19050" cap="flat" cmpd="sng">
            <a:solidFill>
              <a:schemeClr val="accent5"/>
            </a:solidFill>
            <a:prstDash val="solid"/>
            <a:round/>
            <a:headEnd type="none" w="med" len="med"/>
            <a:tailEnd type="none" w="med" len="med"/>
          </a:ln>
        </p:spPr>
      </p:cxnSp>
      <p:cxnSp>
        <p:nvCxnSpPr>
          <p:cNvPr id="620" name="Google Shape;620;p41"/>
          <p:cNvCxnSpPr>
            <a:stCxn id="617" idx="3"/>
            <a:endCxn id="618" idx="1"/>
          </p:cNvCxnSpPr>
          <p:nvPr/>
        </p:nvCxnSpPr>
        <p:spPr>
          <a:xfrm>
            <a:off x="2316400" y="2732500"/>
            <a:ext cx="1251300" cy="0"/>
          </a:xfrm>
          <a:prstGeom prst="straightConnector1">
            <a:avLst/>
          </a:prstGeom>
          <a:noFill/>
          <a:ln w="19050" cap="flat" cmpd="sng">
            <a:solidFill>
              <a:schemeClr val="accent5"/>
            </a:solidFill>
            <a:prstDash val="solid"/>
            <a:round/>
            <a:headEnd type="none" w="med" len="med"/>
            <a:tailEnd type="none" w="med" len="med"/>
          </a:ln>
        </p:spPr>
      </p:cxnSp>
      <p:sp>
        <p:nvSpPr>
          <p:cNvPr id="621" name="Google Shape;621;p41"/>
          <p:cNvSpPr txBox="1">
            <a:spLocks noGrp="1"/>
          </p:cNvSpPr>
          <p:nvPr>
            <p:ph type="title"/>
          </p:nvPr>
        </p:nvSpPr>
        <p:spPr>
          <a:xfrm>
            <a:off x="2604300" y="540000"/>
            <a:ext cx="39354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4.CSDL đồ thị</a:t>
            </a:r>
            <a:endParaRPr dirty="0">
              <a:latin typeface="Times New Roman" panose="02020603050405020304" pitchFamily="18" charset="0"/>
              <a:cs typeface="Times New Roman" panose="02020603050405020304" pitchFamily="18" charset="0"/>
            </a:endParaRPr>
          </a:p>
        </p:txBody>
      </p:sp>
      <p:sp>
        <p:nvSpPr>
          <p:cNvPr id="622" name="Google Shape;622;p41"/>
          <p:cNvSpPr txBox="1"/>
          <p:nvPr/>
        </p:nvSpPr>
        <p:spPr>
          <a:xfrm>
            <a:off x="1490800" y="1772567"/>
            <a:ext cx="12657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lt1"/>
                </a:solidFill>
                <a:latin typeface="Teko"/>
                <a:ea typeface="Teko"/>
                <a:cs typeface="Teko"/>
                <a:sym typeface="Teko"/>
              </a:rPr>
              <a:t> 01</a:t>
            </a:r>
            <a:endParaRPr sz="2400" dirty="0">
              <a:solidFill>
                <a:schemeClr val="lt1"/>
              </a:solidFill>
              <a:latin typeface="Teko"/>
              <a:ea typeface="Teko"/>
              <a:cs typeface="Teko"/>
              <a:sym typeface="Teko"/>
            </a:endParaRPr>
          </a:p>
        </p:txBody>
      </p:sp>
      <p:sp>
        <p:nvSpPr>
          <p:cNvPr id="623" name="Google Shape;623;p41"/>
          <p:cNvSpPr txBox="1"/>
          <p:nvPr/>
        </p:nvSpPr>
        <p:spPr>
          <a:xfrm>
            <a:off x="1438600" y="3159100"/>
            <a:ext cx="1370100" cy="72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chemeClr val="lt1"/>
                </a:solidFill>
                <a:latin typeface="Roboto"/>
                <a:ea typeface="Roboto"/>
                <a:cs typeface="Roboto"/>
                <a:sym typeface="Roboto"/>
              </a:rPr>
              <a:t>Các</a:t>
            </a:r>
            <a:r>
              <a:rPr lang="en-US" dirty="0">
                <a:solidFill>
                  <a:schemeClr val="lt1"/>
                </a:solidFill>
                <a:latin typeface="Roboto"/>
                <a:ea typeface="Roboto"/>
                <a:cs typeface="Roboto"/>
                <a:sym typeface="Roboto"/>
              </a:rPr>
              <a:t> </a:t>
            </a:r>
            <a:r>
              <a:rPr lang="en-US" dirty="0" err="1">
                <a:solidFill>
                  <a:schemeClr val="lt1"/>
                </a:solidFill>
                <a:latin typeface="Roboto"/>
                <a:ea typeface="Roboto"/>
                <a:cs typeface="Roboto"/>
                <a:sym typeface="Roboto"/>
              </a:rPr>
              <a:t>nút</a:t>
            </a:r>
            <a:r>
              <a:rPr lang="en-US" dirty="0">
                <a:solidFill>
                  <a:schemeClr val="lt1"/>
                </a:solidFill>
                <a:latin typeface="Roboto"/>
                <a:ea typeface="Roboto"/>
                <a:cs typeface="Roboto"/>
                <a:sym typeface="Roboto"/>
              </a:rPr>
              <a:t> </a:t>
            </a:r>
            <a:r>
              <a:rPr lang="en-US" dirty="0" err="1">
                <a:solidFill>
                  <a:schemeClr val="lt1"/>
                </a:solidFill>
                <a:latin typeface="Roboto"/>
                <a:ea typeface="Roboto"/>
                <a:cs typeface="Roboto"/>
                <a:sym typeface="Roboto"/>
              </a:rPr>
              <a:t>đại</a:t>
            </a:r>
            <a:r>
              <a:rPr lang="en-US" dirty="0">
                <a:solidFill>
                  <a:schemeClr val="lt1"/>
                </a:solidFill>
                <a:latin typeface="Roboto"/>
                <a:ea typeface="Roboto"/>
                <a:cs typeface="Roboto"/>
                <a:sym typeface="Roboto"/>
              </a:rPr>
              <a:t> </a:t>
            </a:r>
            <a:r>
              <a:rPr lang="en-US" dirty="0" err="1">
                <a:solidFill>
                  <a:schemeClr val="lt1"/>
                </a:solidFill>
                <a:latin typeface="Roboto"/>
                <a:ea typeface="Roboto"/>
                <a:cs typeface="Roboto"/>
                <a:sym typeface="Roboto"/>
              </a:rPr>
              <a:t>diện</a:t>
            </a:r>
            <a:r>
              <a:rPr lang="en-US" dirty="0">
                <a:solidFill>
                  <a:schemeClr val="lt1"/>
                </a:solidFill>
                <a:latin typeface="Roboto"/>
                <a:ea typeface="Roboto"/>
                <a:cs typeface="Roboto"/>
                <a:sym typeface="Roboto"/>
              </a:rPr>
              <a:t> </a:t>
            </a:r>
            <a:r>
              <a:rPr lang="en-US" dirty="0" err="1">
                <a:solidFill>
                  <a:schemeClr val="lt1"/>
                </a:solidFill>
                <a:latin typeface="Roboto"/>
                <a:ea typeface="Roboto"/>
                <a:cs typeface="Roboto"/>
                <a:sym typeface="Roboto"/>
              </a:rPr>
              <a:t>cho</a:t>
            </a:r>
            <a:r>
              <a:rPr lang="en-US" dirty="0">
                <a:solidFill>
                  <a:schemeClr val="lt1"/>
                </a:solidFill>
                <a:latin typeface="Roboto"/>
                <a:ea typeface="Roboto"/>
                <a:cs typeface="Roboto"/>
                <a:sym typeface="Roboto"/>
              </a:rPr>
              <a:t> </a:t>
            </a:r>
            <a:r>
              <a:rPr lang="en-US" dirty="0" err="1">
                <a:solidFill>
                  <a:schemeClr val="lt1"/>
                </a:solidFill>
                <a:latin typeface="Roboto"/>
                <a:ea typeface="Roboto"/>
                <a:cs typeface="Roboto"/>
                <a:sym typeface="Roboto"/>
              </a:rPr>
              <a:t>thực</a:t>
            </a:r>
            <a:r>
              <a:rPr lang="en-US" dirty="0">
                <a:solidFill>
                  <a:schemeClr val="lt1"/>
                </a:solidFill>
                <a:latin typeface="Roboto"/>
                <a:ea typeface="Roboto"/>
                <a:cs typeface="Roboto"/>
                <a:sym typeface="Roboto"/>
              </a:rPr>
              <a:t> </a:t>
            </a:r>
            <a:r>
              <a:rPr lang="en-US" dirty="0" err="1">
                <a:solidFill>
                  <a:schemeClr val="lt1"/>
                </a:solidFill>
                <a:latin typeface="Roboto"/>
                <a:ea typeface="Roboto"/>
                <a:cs typeface="Roboto"/>
                <a:sym typeface="Roboto"/>
              </a:rPr>
              <a:t>thể</a:t>
            </a:r>
            <a:r>
              <a:rPr lang="en-US" dirty="0">
                <a:solidFill>
                  <a:schemeClr val="lt1"/>
                </a:solidFill>
                <a:latin typeface="Roboto"/>
                <a:ea typeface="Roboto"/>
                <a:cs typeface="Roboto"/>
                <a:sym typeface="Roboto"/>
              </a:rPr>
              <a:t>.</a:t>
            </a:r>
            <a:endParaRPr dirty="0">
              <a:solidFill>
                <a:schemeClr val="lt1"/>
              </a:solidFill>
              <a:latin typeface="Roboto"/>
              <a:ea typeface="Roboto"/>
              <a:cs typeface="Roboto"/>
              <a:sym typeface="Roboto"/>
            </a:endParaRPr>
          </a:p>
        </p:txBody>
      </p:sp>
      <p:sp>
        <p:nvSpPr>
          <p:cNvPr id="624" name="Google Shape;624;p41"/>
          <p:cNvSpPr txBox="1"/>
          <p:nvPr/>
        </p:nvSpPr>
        <p:spPr>
          <a:xfrm>
            <a:off x="3127633" y="1772567"/>
            <a:ext cx="12657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lt1"/>
                </a:solidFill>
                <a:latin typeface="Teko"/>
                <a:ea typeface="Teko"/>
                <a:cs typeface="Teko"/>
                <a:sym typeface="Teko"/>
              </a:rPr>
              <a:t> 02</a:t>
            </a:r>
            <a:endParaRPr sz="2400" dirty="0">
              <a:solidFill>
                <a:schemeClr val="lt1"/>
              </a:solidFill>
              <a:latin typeface="Teko"/>
              <a:ea typeface="Teko"/>
              <a:cs typeface="Teko"/>
              <a:sym typeface="Teko"/>
            </a:endParaRPr>
          </a:p>
        </p:txBody>
      </p:sp>
      <p:sp>
        <p:nvSpPr>
          <p:cNvPr id="625" name="Google Shape;625;p41"/>
          <p:cNvSpPr txBox="1"/>
          <p:nvPr/>
        </p:nvSpPr>
        <p:spPr>
          <a:xfrm>
            <a:off x="3075433" y="3159100"/>
            <a:ext cx="1370100" cy="72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chemeClr val="lt1"/>
                </a:solidFill>
                <a:latin typeface="Roboto"/>
                <a:ea typeface="Roboto"/>
                <a:cs typeface="Roboto"/>
                <a:sym typeface="Roboto"/>
              </a:rPr>
              <a:t>Thuộc</a:t>
            </a:r>
            <a:r>
              <a:rPr lang="en-US" dirty="0">
                <a:solidFill>
                  <a:schemeClr val="lt1"/>
                </a:solidFill>
                <a:latin typeface="Roboto"/>
                <a:ea typeface="Roboto"/>
                <a:cs typeface="Roboto"/>
                <a:sym typeface="Roboto"/>
              </a:rPr>
              <a:t> </a:t>
            </a:r>
            <a:r>
              <a:rPr lang="en-US" dirty="0" err="1">
                <a:solidFill>
                  <a:schemeClr val="lt1"/>
                </a:solidFill>
                <a:latin typeface="Roboto"/>
                <a:ea typeface="Roboto"/>
                <a:cs typeface="Roboto"/>
                <a:sym typeface="Roboto"/>
              </a:rPr>
              <a:t>tính</a:t>
            </a:r>
            <a:r>
              <a:rPr lang="en-US" dirty="0">
                <a:solidFill>
                  <a:schemeClr val="lt1"/>
                </a:solidFill>
                <a:latin typeface="Roboto"/>
                <a:ea typeface="Roboto"/>
                <a:cs typeface="Roboto"/>
                <a:sym typeface="Roboto"/>
              </a:rPr>
              <a:t> </a:t>
            </a:r>
            <a:r>
              <a:rPr lang="en-US" dirty="0" err="1">
                <a:solidFill>
                  <a:schemeClr val="lt1"/>
                </a:solidFill>
                <a:latin typeface="Roboto"/>
                <a:ea typeface="Roboto"/>
                <a:cs typeface="Roboto"/>
                <a:sym typeface="Roboto"/>
              </a:rPr>
              <a:t>đại</a:t>
            </a:r>
            <a:r>
              <a:rPr lang="en-US" dirty="0">
                <a:solidFill>
                  <a:schemeClr val="lt1"/>
                </a:solidFill>
                <a:latin typeface="Roboto"/>
                <a:ea typeface="Roboto"/>
                <a:cs typeface="Roboto"/>
                <a:sym typeface="Roboto"/>
              </a:rPr>
              <a:t> </a:t>
            </a:r>
            <a:r>
              <a:rPr lang="en-US" dirty="0" err="1">
                <a:solidFill>
                  <a:schemeClr val="lt1"/>
                </a:solidFill>
                <a:latin typeface="Roboto"/>
                <a:ea typeface="Roboto"/>
                <a:cs typeface="Roboto"/>
                <a:sym typeface="Roboto"/>
              </a:rPr>
              <a:t>diện</a:t>
            </a:r>
            <a:r>
              <a:rPr lang="en-US" dirty="0">
                <a:solidFill>
                  <a:schemeClr val="lt1"/>
                </a:solidFill>
                <a:latin typeface="Roboto"/>
                <a:ea typeface="Roboto"/>
                <a:cs typeface="Roboto"/>
                <a:sym typeface="Roboto"/>
              </a:rPr>
              <a:t> </a:t>
            </a:r>
            <a:r>
              <a:rPr lang="en-US" dirty="0" err="1">
                <a:solidFill>
                  <a:schemeClr val="lt1"/>
                </a:solidFill>
                <a:latin typeface="Roboto"/>
                <a:ea typeface="Roboto"/>
                <a:cs typeface="Roboto"/>
                <a:sym typeface="Roboto"/>
              </a:rPr>
              <a:t>cho</a:t>
            </a:r>
            <a:r>
              <a:rPr lang="en-US" dirty="0">
                <a:solidFill>
                  <a:schemeClr val="lt1"/>
                </a:solidFill>
                <a:latin typeface="Roboto"/>
                <a:ea typeface="Roboto"/>
                <a:cs typeface="Roboto"/>
                <a:sym typeface="Roboto"/>
              </a:rPr>
              <a:t> </a:t>
            </a:r>
            <a:r>
              <a:rPr lang="en-US" dirty="0" err="1">
                <a:solidFill>
                  <a:schemeClr val="lt1"/>
                </a:solidFill>
                <a:latin typeface="Roboto"/>
                <a:ea typeface="Roboto"/>
                <a:cs typeface="Roboto"/>
                <a:sym typeface="Roboto"/>
              </a:rPr>
              <a:t>thuộc</a:t>
            </a:r>
            <a:r>
              <a:rPr lang="en-US" dirty="0">
                <a:solidFill>
                  <a:schemeClr val="lt1"/>
                </a:solidFill>
                <a:latin typeface="Roboto"/>
                <a:ea typeface="Roboto"/>
                <a:cs typeface="Roboto"/>
                <a:sym typeface="Roboto"/>
              </a:rPr>
              <a:t> </a:t>
            </a:r>
            <a:r>
              <a:rPr lang="en-US" dirty="0" err="1">
                <a:solidFill>
                  <a:schemeClr val="lt1"/>
                </a:solidFill>
                <a:latin typeface="Roboto"/>
                <a:ea typeface="Roboto"/>
                <a:cs typeface="Roboto"/>
                <a:sym typeface="Roboto"/>
              </a:rPr>
              <a:t>tính</a:t>
            </a:r>
            <a:r>
              <a:rPr lang="en-US" dirty="0">
                <a:solidFill>
                  <a:schemeClr val="lt1"/>
                </a:solidFill>
                <a:latin typeface="Roboto"/>
                <a:ea typeface="Roboto"/>
                <a:cs typeface="Roboto"/>
                <a:sym typeface="Roboto"/>
              </a:rPr>
              <a:t>.</a:t>
            </a:r>
            <a:endParaRPr dirty="0">
              <a:solidFill>
                <a:schemeClr val="lt1"/>
              </a:solidFill>
              <a:latin typeface="Roboto"/>
              <a:ea typeface="Roboto"/>
              <a:cs typeface="Roboto"/>
              <a:sym typeface="Roboto"/>
            </a:endParaRPr>
          </a:p>
        </p:txBody>
      </p:sp>
      <p:sp>
        <p:nvSpPr>
          <p:cNvPr id="628" name="Google Shape;628;p41"/>
          <p:cNvSpPr txBox="1"/>
          <p:nvPr/>
        </p:nvSpPr>
        <p:spPr>
          <a:xfrm>
            <a:off x="4764466" y="1772567"/>
            <a:ext cx="12657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lt1"/>
                </a:solidFill>
                <a:latin typeface="Teko"/>
                <a:ea typeface="Teko"/>
                <a:cs typeface="Teko"/>
                <a:sym typeface="Teko"/>
              </a:rPr>
              <a:t>03</a:t>
            </a:r>
            <a:endParaRPr sz="2400" dirty="0">
              <a:solidFill>
                <a:schemeClr val="lt1"/>
              </a:solidFill>
              <a:latin typeface="Teko"/>
              <a:ea typeface="Teko"/>
              <a:cs typeface="Teko"/>
              <a:sym typeface="Teko"/>
            </a:endParaRPr>
          </a:p>
        </p:txBody>
      </p:sp>
      <p:sp>
        <p:nvSpPr>
          <p:cNvPr id="629" name="Google Shape;629;p41"/>
          <p:cNvSpPr txBox="1"/>
          <p:nvPr/>
        </p:nvSpPr>
        <p:spPr>
          <a:xfrm>
            <a:off x="4712266" y="3159100"/>
            <a:ext cx="1370100" cy="72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chemeClr val="lt1"/>
                </a:solidFill>
                <a:latin typeface="Roboto"/>
                <a:ea typeface="Roboto"/>
                <a:cs typeface="Roboto"/>
                <a:sym typeface="Roboto"/>
              </a:rPr>
              <a:t>Các</a:t>
            </a:r>
            <a:r>
              <a:rPr lang="en-US" dirty="0">
                <a:solidFill>
                  <a:schemeClr val="lt1"/>
                </a:solidFill>
                <a:latin typeface="Roboto"/>
                <a:ea typeface="Roboto"/>
                <a:cs typeface="Roboto"/>
                <a:sym typeface="Roboto"/>
              </a:rPr>
              <a:t> </a:t>
            </a:r>
            <a:r>
              <a:rPr lang="en-US" dirty="0" err="1">
                <a:solidFill>
                  <a:schemeClr val="lt1"/>
                </a:solidFill>
                <a:latin typeface="Roboto"/>
                <a:ea typeface="Roboto"/>
                <a:cs typeface="Roboto"/>
                <a:sym typeface="Roboto"/>
              </a:rPr>
              <a:t>cạnh</a:t>
            </a:r>
            <a:r>
              <a:rPr lang="en-US" dirty="0">
                <a:solidFill>
                  <a:schemeClr val="lt1"/>
                </a:solidFill>
                <a:latin typeface="Roboto"/>
                <a:ea typeface="Roboto"/>
                <a:cs typeface="Roboto"/>
                <a:sym typeface="Roboto"/>
              </a:rPr>
              <a:t> </a:t>
            </a:r>
            <a:r>
              <a:rPr lang="en-US" dirty="0" err="1">
                <a:solidFill>
                  <a:schemeClr val="lt1"/>
                </a:solidFill>
                <a:latin typeface="Roboto"/>
                <a:ea typeface="Roboto"/>
                <a:cs typeface="Roboto"/>
                <a:sym typeface="Roboto"/>
              </a:rPr>
              <a:t>đại</a:t>
            </a:r>
            <a:r>
              <a:rPr lang="en-US" dirty="0">
                <a:solidFill>
                  <a:schemeClr val="lt1"/>
                </a:solidFill>
                <a:latin typeface="Roboto"/>
                <a:ea typeface="Roboto"/>
                <a:cs typeface="Roboto"/>
                <a:sym typeface="Roboto"/>
              </a:rPr>
              <a:t> </a:t>
            </a:r>
            <a:r>
              <a:rPr lang="en-US" dirty="0" err="1">
                <a:solidFill>
                  <a:schemeClr val="lt1"/>
                </a:solidFill>
                <a:latin typeface="Roboto"/>
                <a:ea typeface="Roboto"/>
                <a:cs typeface="Roboto"/>
                <a:sym typeface="Roboto"/>
              </a:rPr>
              <a:t>diện</a:t>
            </a:r>
            <a:r>
              <a:rPr lang="en-US" dirty="0">
                <a:solidFill>
                  <a:schemeClr val="lt1"/>
                </a:solidFill>
                <a:latin typeface="Roboto"/>
                <a:ea typeface="Roboto"/>
                <a:cs typeface="Roboto"/>
                <a:sym typeface="Roboto"/>
              </a:rPr>
              <a:t> </a:t>
            </a:r>
            <a:r>
              <a:rPr lang="en-US" dirty="0" err="1">
                <a:solidFill>
                  <a:schemeClr val="lt1"/>
                </a:solidFill>
                <a:latin typeface="Roboto"/>
                <a:ea typeface="Roboto"/>
                <a:cs typeface="Roboto"/>
                <a:sym typeface="Roboto"/>
              </a:rPr>
              <a:t>cho</a:t>
            </a:r>
            <a:r>
              <a:rPr lang="en-US" dirty="0">
                <a:solidFill>
                  <a:schemeClr val="lt1"/>
                </a:solidFill>
                <a:latin typeface="Roboto"/>
                <a:ea typeface="Roboto"/>
                <a:cs typeface="Roboto"/>
                <a:sym typeface="Roboto"/>
              </a:rPr>
              <a:t> </a:t>
            </a:r>
            <a:r>
              <a:rPr lang="en-US" dirty="0" err="1">
                <a:solidFill>
                  <a:schemeClr val="lt1"/>
                </a:solidFill>
                <a:latin typeface="Roboto"/>
                <a:ea typeface="Roboto"/>
                <a:cs typeface="Roboto"/>
                <a:sym typeface="Roboto"/>
              </a:rPr>
              <a:t>quan</a:t>
            </a:r>
            <a:r>
              <a:rPr lang="en-US" dirty="0">
                <a:solidFill>
                  <a:schemeClr val="lt1"/>
                </a:solidFill>
                <a:latin typeface="Roboto"/>
                <a:ea typeface="Roboto"/>
                <a:cs typeface="Roboto"/>
                <a:sym typeface="Roboto"/>
              </a:rPr>
              <a:t> </a:t>
            </a:r>
            <a:r>
              <a:rPr lang="en-US" dirty="0" err="1">
                <a:solidFill>
                  <a:schemeClr val="lt1"/>
                </a:solidFill>
                <a:latin typeface="Roboto"/>
                <a:ea typeface="Roboto"/>
                <a:cs typeface="Roboto"/>
                <a:sym typeface="Roboto"/>
              </a:rPr>
              <a:t>hệ</a:t>
            </a:r>
            <a:r>
              <a:rPr lang="en-US" dirty="0">
                <a:solidFill>
                  <a:schemeClr val="lt1"/>
                </a:solidFill>
                <a:latin typeface="Roboto"/>
                <a:ea typeface="Roboto"/>
                <a:cs typeface="Roboto"/>
                <a:sym typeface="Roboto"/>
              </a:rPr>
              <a:t> </a:t>
            </a:r>
            <a:r>
              <a:rPr lang="en-US" dirty="0" err="1">
                <a:solidFill>
                  <a:schemeClr val="lt1"/>
                </a:solidFill>
                <a:latin typeface="Roboto"/>
                <a:ea typeface="Roboto"/>
                <a:cs typeface="Roboto"/>
                <a:sym typeface="Roboto"/>
              </a:rPr>
              <a:t>hông</a:t>
            </a:r>
            <a:r>
              <a:rPr lang="en-US" dirty="0">
                <a:solidFill>
                  <a:schemeClr val="lt1"/>
                </a:solidFill>
                <a:latin typeface="Roboto"/>
                <a:ea typeface="Roboto"/>
                <a:cs typeface="Roboto"/>
                <a:sym typeface="Roboto"/>
              </a:rPr>
              <a:t>.</a:t>
            </a:r>
            <a:endParaRPr dirty="0">
              <a:solidFill>
                <a:schemeClr val="lt1"/>
              </a:solidFill>
              <a:latin typeface="Roboto"/>
              <a:ea typeface="Roboto"/>
              <a:cs typeface="Roboto"/>
              <a:sym typeface="Roboto"/>
            </a:endParaRPr>
          </a:p>
        </p:txBody>
      </p:sp>
      <p:grpSp>
        <p:nvGrpSpPr>
          <p:cNvPr id="630" name="Google Shape;630;p41"/>
          <p:cNvGrpSpPr/>
          <p:nvPr/>
        </p:nvGrpSpPr>
        <p:grpSpPr>
          <a:xfrm>
            <a:off x="1769438" y="2512045"/>
            <a:ext cx="708423" cy="440897"/>
            <a:chOff x="1769440" y="2512045"/>
            <a:chExt cx="708423" cy="440897"/>
          </a:xfrm>
        </p:grpSpPr>
        <p:sp>
          <p:nvSpPr>
            <p:cNvPr id="631" name="Google Shape;631;p41"/>
            <p:cNvSpPr/>
            <p:nvPr/>
          </p:nvSpPr>
          <p:spPr>
            <a:xfrm>
              <a:off x="1963193" y="2512045"/>
              <a:ext cx="303706" cy="117401"/>
            </a:xfrm>
            <a:custGeom>
              <a:avLst/>
              <a:gdLst/>
              <a:ahLst/>
              <a:cxnLst/>
              <a:rect l="l" t="t" r="r" b="b"/>
              <a:pathLst>
                <a:path w="5171" h="1999" extrusionOk="0">
                  <a:moveTo>
                    <a:pt x="41" y="319"/>
                  </a:moveTo>
                  <a:cubicBezTo>
                    <a:pt x="41" y="327"/>
                    <a:pt x="41" y="332"/>
                    <a:pt x="38" y="335"/>
                  </a:cubicBezTo>
                  <a:lnTo>
                    <a:pt x="38" y="335"/>
                  </a:lnTo>
                  <a:lnTo>
                    <a:pt x="191" y="319"/>
                  </a:lnTo>
                  <a:close/>
                  <a:moveTo>
                    <a:pt x="38" y="335"/>
                  </a:moveTo>
                  <a:lnTo>
                    <a:pt x="0" y="339"/>
                  </a:lnTo>
                  <a:cubicBezTo>
                    <a:pt x="24" y="339"/>
                    <a:pt x="34" y="339"/>
                    <a:pt x="38" y="335"/>
                  </a:cubicBezTo>
                  <a:close/>
                  <a:moveTo>
                    <a:pt x="3047" y="1"/>
                  </a:moveTo>
                  <a:cubicBezTo>
                    <a:pt x="3047" y="1"/>
                    <a:pt x="3027" y="21"/>
                    <a:pt x="3007" y="21"/>
                  </a:cubicBezTo>
                  <a:lnTo>
                    <a:pt x="191" y="319"/>
                  </a:lnTo>
                  <a:lnTo>
                    <a:pt x="252" y="319"/>
                  </a:lnTo>
                  <a:lnTo>
                    <a:pt x="273" y="339"/>
                  </a:lnTo>
                  <a:lnTo>
                    <a:pt x="419" y="339"/>
                  </a:lnTo>
                  <a:cubicBezTo>
                    <a:pt x="464" y="359"/>
                    <a:pt x="505" y="359"/>
                    <a:pt x="525" y="379"/>
                  </a:cubicBezTo>
                  <a:lnTo>
                    <a:pt x="565" y="379"/>
                  </a:lnTo>
                  <a:cubicBezTo>
                    <a:pt x="611" y="399"/>
                    <a:pt x="651" y="399"/>
                    <a:pt x="691" y="424"/>
                  </a:cubicBezTo>
                  <a:lnTo>
                    <a:pt x="717" y="424"/>
                  </a:lnTo>
                  <a:cubicBezTo>
                    <a:pt x="737" y="445"/>
                    <a:pt x="777" y="445"/>
                    <a:pt x="797" y="465"/>
                  </a:cubicBezTo>
                  <a:cubicBezTo>
                    <a:pt x="817" y="465"/>
                    <a:pt x="817" y="485"/>
                    <a:pt x="843" y="485"/>
                  </a:cubicBezTo>
                  <a:cubicBezTo>
                    <a:pt x="883" y="505"/>
                    <a:pt x="923" y="525"/>
                    <a:pt x="969" y="551"/>
                  </a:cubicBezTo>
                  <a:cubicBezTo>
                    <a:pt x="1009" y="571"/>
                    <a:pt x="1029" y="591"/>
                    <a:pt x="1070" y="611"/>
                  </a:cubicBezTo>
                  <a:cubicBezTo>
                    <a:pt x="1070" y="611"/>
                    <a:pt x="1095" y="611"/>
                    <a:pt x="1095" y="631"/>
                  </a:cubicBezTo>
                  <a:cubicBezTo>
                    <a:pt x="1135" y="651"/>
                    <a:pt x="1155" y="677"/>
                    <a:pt x="1196" y="697"/>
                  </a:cubicBezTo>
                  <a:lnTo>
                    <a:pt x="1221" y="717"/>
                  </a:lnTo>
                  <a:cubicBezTo>
                    <a:pt x="1261" y="737"/>
                    <a:pt x="1282" y="757"/>
                    <a:pt x="1322" y="803"/>
                  </a:cubicBezTo>
                  <a:lnTo>
                    <a:pt x="1347" y="803"/>
                  </a:lnTo>
                  <a:cubicBezTo>
                    <a:pt x="1367" y="843"/>
                    <a:pt x="1408" y="863"/>
                    <a:pt x="1428" y="883"/>
                  </a:cubicBezTo>
                  <a:lnTo>
                    <a:pt x="1473" y="929"/>
                  </a:lnTo>
                  <a:lnTo>
                    <a:pt x="1534" y="989"/>
                  </a:lnTo>
                  <a:cubicBezTo>
                    <a:pt x="1554" y="1010"/>
                    <a:pt x="1554" y="1030"/>
                    <a:pt x="1574" y="1055"/>
                  </a:cubicBezTo>
                  <a:cubicBezTo>
                    <a:pt x="1599" y="1075"/>
                    <a:pt x="1620" y="1095"/>
                    <a:pt x="1640" y="1116"/>
                  </a:cubicBezTo>
                  <a:cubicBezTo>
                    <a:pt x="1660" y="1136"/>
                    <a:pt x="1680" y="1156"/>
                    <a:pt x="1680" y="1181"/>
                  </a:cubicBezTo>
                  <a:cubicBezTo>
                    <a:pt x="1700" y="1201"/>
                    <a:pt x="1725" y="1221"/>
                    <a:pt x="1746" y="1242"/>
                  </a:cubicBezTo>
                  <a:cubicBezTo>
                    <a:pt x="1766" y="1262"/>
                    <a:pt x="1786" y="1307"/>
                    <a:pt x="1806" y="1348"/>
                  </a:cubicBezTo>
                  <a:cubicBezTo>
                    <a:pt x="1826" y="1348"/>
                    <a:pt x="1826" y="1368"/>
                    <a:pt x="1852" y="1388"/>
                  </a:cubicBezTo>
                  <a:cubicBezTo>
                    <a:pt x="1892" y="1454"/>
                    <a:pt x="1912" y="1514"/>
                    <a:pt x="1952" y="1580"/>
                  </a:cubicBezTo>
                  <a:cubicBezTo>
                    <a:pt x="1978" y="1600"/>
                    <a:pt x="1978" y="1620"/>
                    <a:pt x="1998" y="1640"/>
                  </a:cubicBezTo>
                  <a:cubicBezTo>
                    <a:pt x="2018" y="1686"/>
                    <a:pt x="2038" y="1726"/>
                    <a:pt x="2058" y="1766"/>
                  </a:cubicBezTo>
                  <a:cubicBezTo>
                    <a:pt x="2058" y="1786"/>
                    <a:pt x="2079" y="1812"/>
                    <a:pt x="2079" y="1812"/>
                  </a:cubicBezTo>
                  <a:cubicBezTo>
                    <a:pt x="2104" y="1872"/>
                    <a:pt x="2144" y="1938"/>
                    <a:pt x="2164" y="1998"/>
                  </a:cubicBezTo>
                  <a:lnTo>
                    <a:pt x="5171" y="1686"/>
                  </a:lnTo>
                  <a:cubicBezTo>
                    <a:pt x="5151" y="1620"/>
                    <a:pt x="5105" y="1559"/>
                    <a:pt x="5085" y="1494"/>
                  </a:cubicBezTo>
                  <a:cubicBezTo>
                    <a:pt x="5085" y="1494"/>
                    <a:pt x="5065" y="1474"/>
                    <a:pt x="5065" y="1454"/>
                  </a:cubicBezTo>
                  <a:cubicBezTo>
                    <a:pt x="5045" y="1408"/>
                    <a:pt x="5025" y="1368"/>
                    <a:pt x="4979" y="1327"/>
                  </a:cubicBezTo>
                  <a:lnTo>
                    <a:pt x="4979" y="1282"/>
                  </a:lnTo>
                  <a:lnTo>
                    <a:pt x="4959" y="1262"/>
                  </a:lnTo>
                  <a:cubicBezTo>
                    <a:pt x="4919" y="1201"/>
                    <a:pt x="4878" y="1136"/>
                    <a:pt x="4833" y="1075"/>
                  </a:cubicBezTo>
                  <a:lnTo>
                    <a:pt x="4833" y="1055"/>
                  </a:lnTo>
                  <a:lnTo>
                    <a:pt x="4813" y="1030"/>
                  </a:lnTo>
                  <a:cubicBezTo>
                    <a:pt x="4793" y="989"/>
                    <a:pt x="4772" y="949"/>
                    <a:pt x="4727" y="929"/>
                  </a:cubicBezTo>
                  <a:lnTo>
                    <a:pt x="4727" y="883"/>
                  </a:lnTo>
                  <a:cubicBezTo>
                    <a:pt x="4707" y="883"/>
                    <a:pt x="4707" y="863"/>
                    <a:pt x="4687" y="863"/>
                  </a:cubicBezTo>
                  <a:cubicBezTo>
                    <a:pt x="4666" y="843"/>
                    <a:pt x="4666" y="823"/>
                    <a:pt x="4646" y="803"/>
                  </a:cubicBezTo>
                  <a:cubicBezTo>
                    <a:pt x="4626" y="778"/>
                    <a:pt x="4626" y="778"/>
                    <a:pt x="4626" y="757"/>
                  </a:cubicBezTo>
                  <a:cubicBezTo>
                    <a:pt x="4601" y="757"/>
                    <a:pt x="4601" y="737"/>
                    <a:pt x="4581" y="737"/>
                  </a:cubicBezTo>
                  <a:cubicBezTo>
                    <a:pt x="4560" y="717"/>
                    <a:pt x="4560" y="697"/>
                    <a:pt x="4540" y="677"/>
                  </a:cubicBezTo>
                  <a:lnTo>
                    <a:pt x="4520" y="651"/>
                  </a:lnTo>
                  <a:cubicBezTo>
                    <a:pt x="4500" y="631"/>
                    <a:pt x="4500" y="631"/>
                    <a:pt x="4475" y="611"/>
                  </a:cubicBezTo>
                  <a:cubicBezTo>
                    <a:pt x="4455" y="591"/>
                    <a:pt x="4455" y="591"/>
                    <a:pt x="4434" y="571"/>
                  </a:cubicBezTo>
                  <a:lnTo>
                    <a:pt x="4414" y="551"/>
                  </a:lnTo>
                  <a:cubicBezTo>
                    <a:pt x="4394" y="525"/>
                    <a:pt x="4374" y="505"/>
                    <a:pt x="4349" y="485"/>
                  </a:cubicBezTo>
                  <a:lnTo>
                    <a:pt x="4328" y="485"/>
                  </a:lnTo>
                  <a:lnTo>
                    <a:pt x="4328" y="465"/>
                  </a:lnTo>
                  <a:cubicBezTo>
                    <a:pt x="4288" y="445"/>
                    <a:pt x="4268" y="424"/>
                    <a:pt x="4223" y="399"/>
                  </a:cubicBezTo>
                  <a:cubicBezTo>
                    <a:pt x="4202" y="379"/>
                    <a:pt x="4202" y="379"/>
                    <a:pt x="4182" y="379"/>
                  </a:cubicBezTo>
                  <a:cubicBezTo>
                    <a:pt x="4182" y="359"/>
                    <a:pt x="4162" y="339"/>
                    <a:pt x="4142" y="339"/>
                  </a:cubicBezTo>
                  <a:cubicBezTo>
                    <a:pt x="4142" y="319"/>
                    <a:pt x="4122" y="319"/>
                    <a:pt x="4096" y="319"/>
                  </a:cubicBezTo>
                  <a:cubicBezTo>
                    <a:pt x="4096" y="298"/>
                    <a:pt x="4076" y="298"/>
                    <a:pt x="4076" y="298"/>
                  </a:cubicBezTo>
                  <a:lnTo>
                    <a:pt x="4056" y="273"/>
                  </a:lnTo>
                  <a:cubicBezTo>
                    <a:pt x="4016" y="253"/>
                    <a:pt x="3996" y="233"/>
                    <a:pt x="3970" y="233"/>
                  </a:cubicBezTo>
                  <a:lnTo>
                    <a:pt x="3950" y="233"/>
                  </a:lnTo>
                  <a:lnTo>
                    <a:pt x="3950" y="213"/>
                  </a:lnTo>
                  <a:cubicBezTo>
                    <a:pt x="3930" y="213"/>
                    <a:pt x="3910" y="192"/>
                    <a:pt x="3869" y="172"/>
                  </a:cubicBezTo>
                  <a:lnTo>
                    <a:pt x="3844" y="172"/>
                  </a:lnTo>
                  <a:cubicBezTo>
                    <a:pt x="3824" y="172"/>
                    <a:pt x="3824" y="147"/>
                    <a:pt x="3804" y="147"/>
                  </a:cubicBezTo>
                  <a:cubicBezTo>
                    <a:pt x="3804" y="147"/>
                    <a:pt x="3784" y="147"/>
                    <a:pt x="3784" y="127"/>
                  </a:cubicBezTo>
                  <a:cubicBezTo>
                    <a:pt x="3763" y="127"/>
                    <a:pt x="3743" y="127"/>
                    <a:pt x="3718" y="107"/>
                  </a:cubicBezTo>
                  <a:lnTo>
                    <a:pt x="3678" y="107"/>
                  </a:lnTo>
                  <a:cubicBezTo>
                    <a:pt x="3658" y="86"/>
                    <a:pt x="3617" y="86"/>
                    <a:pt x="3572" y="66"/>
                  </a:cubicBezTo>
                  <a:lnTo>
                    <a:pt x="3531" y="66"/>
                  </a:lnTo>
                  <a:cubicBezTo>
                    <a:pt x="3511" y="46"/>
                    <a:pt x="3491" y="46"/>
                    <a:pt x="3466" y="46"/>
                  </a:cubicBezTo>
                  <a:cubicBezTo>
                    <a:pt x="3466" y="46"/>
                    <a:pt x="3446" y="46"/>
                    <a:pt x="3425" y="21"/>
                  </a:cubicBezTo>
                  <a:lnTo>
                    <a:pt x="3279" y="21"/>
                  </a:lnTo>
                  <a:lnTo>
                    <a:pt x="3259"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2121065" y="2599730"/>
              <a:ext cx="285381" cy="134609"/>
            </a:xfrm>
            <a:custGeom>
              <a:avLst/>
              <a:gdLst/>
              <a:ahLst/>
              <a:cxnLst/>
              <a:rect l="l" t="t" r="r" b="b"/>
              <a:pathLst>
                <a:path w="4859" h="2292" extrusionOk="0">
                  <a:moveTo>
                    <a:pt x="3007" y="1"/>
                  </a:moveTo>
                  <a:lnTo>
                    <a:pt x="1" y="319"/>
                  </a:lnTo>
                  <a:lnTo>
                    <a:pt x="213" y="319"/>
                  </a:lnTo>
                  <a:cubicBezTo>
                    <a:pt x="233" y="339"/>
                    <a:pt x="253" y="339"/>
                    <a:pt x="273" y="339"/>
                  </a:cubicBezTo>
                  <a:lnTo>
                    <a:pt x="319" y="339"/>
                  </a:lnTo>
                  <a:cubicBezTo>
                    <a:pt x="359" y="339"/>
                    <a:pt x="399" y="359"/>
                    <a:pt x="465" y="379"/>
                  </a:cubicBezTo>
                  <a:cubicBezTo>
                    <a:pt x="505" y="379"/>
                    <a:pt x="551" y="399"/>
                    <a:pt x="591" y="420"/>
                  </a:cubicBezTo>
                  <a:lnTo>
                    <a:pt x="611" y="420"/>
                  </a:lnTo>
                  <a:cubicBezTo>
                    <a:pt x="652" y="445"/>
                    <a:pt x="697" y="465"/>
                    <a:pt x="717" y="485"/>
                  </a:cubicBezTo>
                  <a:lnTo>
                    <a:pt x="737" y="485"/>
                  </a:lnTo>
                  <a:cubicBezTo>
                    <a:pt x="778" y="505"/>
                    <a:pt x="823" y="526"/>
                    <a:pt x="843" y="546"/>
                  </a:cubicBezTo>
                  <a:lnTo>
                    <a:pt x="864" y="571"/>
                  </a:lnTo>
                  <a:cubicBezTo>
                    <a:pt x="904" y="591"/>
                    <a:pt x="949" y="611"/>
                    <a:pt x="970" y="652"/>
                  </a:cubicBezTo>
                  <a:lnTo>
                    <a:pt x="990" y="652"/>
                  </a:lnTo>
                  <a:cubicBezTo>
                    <a:pt x="1030" y="697"/>
                    <a:pt x="1075" y="717"/>
                    <a:pt x="1096" y="758"/>
                  </a:cubicBezTo>
                  <a:lnTo>
                    <a:pt x="1116" y="758"/>
                  </a:lnTo>
                  <a:cubicBezTo>
                    <a:pt x="1136" y="798"/>
                    <a:pt x="1181" y="823"/>
                    <a:pt x="1202" y="863"/>
                  </a:cubicBezTo>
                  <a:cubicBezTo>
                    <a:pt x="1222" y="863"/>
                    <a:pt x="1222" y="884"/>
                    <a:pt x="1242" y="884"/>
                  </a:cubicBezTo>
                  <a:cubicBezTo>
                    <a:pt x="1262" y="904"/>
                    <a:pt x="1282" y="949"/>
                    <a:pt x="1308" y="969"/>
                  </a:cubicBezTo>
                  <a:cubicBezTo>
                    <a:pt x="1308" y="990"/>
                    <a:pt x="1328" y="990"/>
                    <a:pt x="1328" y="1010"/>
                  </a:cubicBezTo>
                  <a:cubicBezTo>
                    <a:pt x="1348" y="1030"/>
                    <a:pt x="1368" y="1050"/>
                    <a:pt x="1388" y="1096"/>
                  </a:cubicBezTo>
                  <a:cubicBezTo>
                    <a:pt x="1408" y="1096"/>
                    <a:pt x="1408" y="1116"/>
                    <a:pt x="1434" y="1136"/>
                  </a:cubicBezTo>
                  <a:cubicBezTo>
                    <a:pt x="1434" y="1156"/>
                    <a:pt x="1454" y="1156"/>
                    <a:pt x="1454" y="1176"/>
                  </a:cubicBezTo>
                  <a:cubicBezTo>
                    <a:pt x="1474" y="1222"/>
                    <a:pt x="1494" y="1262"/>
                    <a:pt x="1535" y="1302"/>
                  </a:cubicBezTo>
                  <a:cubicBezTo>
                    <a:pt x="1535" y="1328"/>
                    <a:pt x="1560" y="1348"/>
                    <a:pt x="1560" y="1348"/>
                  </a:cubicBezTo>
                  <a:cubicBezTo>
                    <a:pt x="1580" y="1388"/>
                    <a:pt x="1600" y="1454"/>
                    <a:pt x="1620" y="1494"/>
                  </a:cubicBezTo>
                  <a:cubicBezTo>
                    <a:pt x="1640" y="1514"/>
                    <a:pt x="1640" y="1534"/>
                    <a:pt x="1640" y="1555"/>
                  </a:cubicBezTo>
                  <a:cubicBezTo>
                    <a:pt x="1661" y="1600"/>
                    <a:pt x="1686" y="1640"/>
                    <a:pt x="1706" y="1706"/>
                  </a:cubicBezTo>
                  <a:cubicBezTo>
                    <a:pt x="1726" y="1706"/>
                    <a:pt x="1726" y="1726"/>
                    <a:pt x="1726" y="1746"/>
                  </a:cubicBezTo>
                  <a:cubicBezTo>
                    <a:pt x="1746" y="1807"/>
                    <a:pt x="1767" y="1872"/>
                    <a:pt x="1787" y="1933"/>
                  </a:cubicBezTo>
                  <a:cubicBezTo>
                    <a:pt x="1787" y="1958"/>
                    <a:pt x="1787" y="1978"/>
                    <a:pt x="1812" y="1998"/>
                  </a:cubicBezTo>
                  <a:cubicBezTo>
                    <a:pt x="1812" y="2039"/>
                    <a:pt x="1832" y="2104"/>
                    <a:pt x="1832" y="2145"/>
                  </a:cubicBezTo>
                  <a:cubicBezTo>
                    <a:pt x="1852" y="2210"/>
                    <a:pt x="1852" y="2251"/>
                    <a:pt x="1872" y="2291"/>
                  </a:cubicBezTo>
                  <a:lnTo>
                    <a:pt x="4859" y="1978"/>
                  </a:lnTo>
                  <a:lnTo>
                    <a:pt x="4859" y="1872"/>
                  </a:lnTo>
                  <a:cubicBezTo>
                    <a:pt x="4859" y="1852"/>
                    <a:pt x="4839" y="1852"/>
                    <a:pt x="4839" y="1832"/>
                  </a:cubicBezTo>
                  <a:cubicBezTo>
                    <a:pt x="4839" y="1787"/>
                    <a:pt x="4813" y="1726"/>
                    <a:pt x="4813" y="1681"/>
                  </a:cubicBezTo>
                  <a:cubicBezTo>
                    <a:pt x="4793" y="1661"/>
                    <a:pt x="4793" y="1640"/>
                    <a:pt x="4793" y="1620"/>
                  </a:cubicBezTo>
                  <a:cubicBezTo>
                    <a:pt x="4773" y="1555"/>
                    <a:pt x="4753" y="1494"/>
                    <a:pt x="4733" y="1428"/>
                  </a:cubicBezTo>
                  <a:cubicBezTo>
                    <a:pt x="4733" y="1408"/>
                    <a:pt x="4713" y="1388"/>
                    <a:pt x="4713" y="1388"/>
                  </a:cubicBezTo>
                  <a:cubicBezTo>
                    <a:pt x="4687" y="1328"/>
                    <a:pt x="4667" y="1282"/>
                    <a:pt x="4647" y="1242"/>
                  </a:cubicBezTo>
                  <a:cubicBezTo>
                    <a:pt x="4647" y="1222"/>
                    <a:pt x="4627" y="1201"/>
                    <a:pt x="4627" y="1176"/>
                  </a:cubicBezTo>
                  <a:cubicBezTo>
                    <a:pt x="4607" y="1116"/>
                    <a:pt x="4586" y="1075"/>
                    <a:pt x="4561" y="1030"/>
                  </a:cubicBezTo>
                  <a:lnTo>
                    <a:pt x="4541" y="1010"/>
                  </a:lnTo>
                  <a:lnTo>
                    <a:pt x="4521" y="990"/>
                  </a:lnTo>
                  <a:cubicBezTo>
                    <a:pt x="4501" y="949"/>
                    <a:pt x="4480" y="904"/>
                    <a:pt x="4460" y="863"/>
                  </a:cubicBezTo>
                  <a:cubicBezTo>
                    <a:pt x="4460" y="863"/>
                    <a:pt x="4435" y="843"/>
                    <a:pt x="4435" y="823"/>
                  </a:cubicBezTo>
                  <a:cubicBezTo>
                    <a:pt x="4415" y="798"/>
                    <a:pt x="4415" y="778"/>
                    <a:pt x="4395" y="778"/>
                  </a:cubicBezTo>
                  <a:cubicBezTo>
                    <a:pt x="4375" y="737"/>
                    <a:pt x="4354" y="717"/>
                    <a:pt x="4354" y="697"/>
                  </a:cubicBezTo>
                  <a:lnTo>
                    <a:pt x="4334" y="697"/>
                  </a:lnTo>
                  <a:cubicBezTo>
                    <a:pt x="4334" y="672"/>
                    <a:pt x="4309" y="672"/>
                    <a:pt x="4309" y="652"/>
                  </a:cubicBezTo>
                  <a:cubicBezTo>
                    <a:pt x="4289" y="631"/>
                    <a:pt x="4269" y="611"/>
                    <a:pt x="4269" y="591"/>
                  </a:cubicBezTo>
                  <a:cubicBezTo>
                    <a:pt x="4248" y="591"/>
                    <a:pt x="4248" y="571"/>
                    <a:pt x="4228" y="571"/>
                  </a:cubicBezTo>
                  <a:cubicBezTo>
                    <a:pt x="4228" y="571"/>
                    <a:pt x="4228" y="546"/>
                    <a:pt x="4208" y="546"/>
                  </a:cubicBezTo>
                  <a:cubicBezTo>
                    <a:pt x="4208" y="526"/>
                    <a:pt x="4183" y="526"/>
                    <a:pt x="4183" y="505"/>
                  </a:cubicBezTo>
                  <a:cubicBezTo>
                    <a:pt x="4163" y="485"/>
                    <a:pt x="4143" y="465"/>
                    <a:pt x="4122" y="445"/>
                  </a:cubicBezTo>
                  <a:lnTo>
                    <a:pt x="4102" y="445"/>
                  </a:lnTo>
                  <a:cubicBezTo>
                    <a:pt x="4082" y="420"/>
                    <a:pt x="4057" y="399"/>
                    <a:pt x="4037" y="379"/>
                  </a:cubicBezTo>
                  <a:cubicBezTo>
                    <a:pt x="4016" y="359"/>
                    <a:pt x="4016" y="359"/>
                    <a:pt x="3996" y="339"/>
                  </a:cubicBezTo>
                  <a:lnTo>
                    <a:pt x="3976" y="339"/>
                  </a:lnTo>
                  <a:lnTo>
                    <a:pt x="3956" y="319"/>
                  </a:lnTo>
                  <a:lnTo>
                    <a:pt x="3890" y="253"/>
                  </a:lnTo>
                  <a:lnTo>
                    <a:pt x="3870" y="253"/>
                  </a:lnTo>
                  <a:lnTo>
                    <a:pt x="3850" y="233"/>
                  </a:lnTo>
                  <a:lnTo>
                    <a:pt x="3830" y="213"/>
                  </a:lnTo>
                  <a:cubicBezTo>
                    <a:pt x="3784" y="193"/>
                    <a:pt x="3764" y="193"/>
                    <a:pt x="3744" y="167"/>
                  </a:cubicBezTo>
                  <a:lnTo>
                    <a:pt x="3724" y="167"/>
                  </a:lnTo>
                  <a:cubicBezTo>
                    <a:pt x="3724" y="147"/>
                    <a:pt x="3704" y="147"/>
                    <a:pt x="3678" y="127"/>
                  </a:cubicBezTo>
                  <a:cubicBezTo>
                    <a:pt x="3658" y="127"/>
                    <a:pt x="3638" y="107"/>
                    <a:pt x="3598" y="107"/>
                  </a:cubicBezTo>
                  <a:cubicBezTo>
                    <a:pt x="3578" y="87"/>
                    <a:pt x="3552" y="87"/>
                    <a:pt x="3532" y="87"/>
                  </a:cubicBezTo>
                  <a:cubicBezTo>
                    <a:pt x="3512" y="66"/>
                    <a:pt x="3492" y="66"/>
                    <a:pt x="3472" y="66"/>
                  </a:cubicBezTo>
                  <a:lnTo>
                    <a:pt x="3451" y="41"/>
                  </a:lnTo>
                  <a:cubicBezTo>
                    <a:pt x="3426" y="41"/>
                    <a:pt x="3386" y="41"/>
                    <a:pt x="3366" y="21"/>
                  </a:cubicBezTo>
                  <a:lnTo>
                    <a:pt x="3280" y="21"/>
                  </a:lnTo>
                  <a:cubicBezTo>
                    <a:pt x="3260" y="21"/>
                    <a:pt x="3240" y="1"/>
                    <a:pt x="3219" y="1"/>
                  </a:cubicBez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2231011" y="2715899"/>
              <a:ext cx="246853" cy="237034"/>
            </a:xfrm>
            <a:custGeom>
              <a:avLst/>
              <a:gdLst/>
              <a:ahLst/>
              <a:cxnLst/>
              <a:rect l="l" t="t" r="r" b="b"/>
              <a:pathLst>
                <a:path w="4203" h="4036" extrusionOk="0">
                  <a:moveTo>
                    <a:pt x="2987" y="0"/>
                  </a:moveTo>
                  <a:lnTo>
                    <a:pt x="0" y="313"/>
                  </a:lnTo>
                  <a:cubicBezTo>
                    <a:pt x="21" y="333"/>
                    <a:pt x="66" y="333"/>
                    <a:pt x="106" y="358"/>
                  </a:cubicBezTo>
                  <a:lnTo>
                    <a:pt x="127" y="379"/>
                  </a:lnTo>
                  <a:cubicBezTo>
                    <a:pt x="167" y="399"/>
                    <a:pt x="192" y="419"/>
                    <a:pt x="233" y="439"/>
                  </a:cubicBezTo>
                  <a:lnTo>
                    <a:pt x="253" y="439"/>
                  </a:lnTo>
                  <a:cubicBezTo>
                    <a:pt x="273" y="459"/>
                    <a:pt x="318" y="485"/>
                    <a:pt x="359" y="525"/>
                  </a:cubicBezTo>
                  <a:cubicBezTo>
                    <a:pt x="399" y="545"/>
                    <a:pt x="419" y="565"/>
                    <a:pt x="465" y="611"/>
                  </a:cubicBezTo>
                  <a:lnTo>
                    <a:pt x="485" y="611"/>
                  </a:lnTo>
                  <a:cubicBezTo>
                    <a:pt x="505" y="651"/>
                    <a:pt x="545" y="671"/>
                    <a:pt x="571" y="712"/>
                  </a:cubicBezTo>
                  <a:cubicBezTo>
                    <a:pt x="571" y="712"/>
                    <a:pt x="591" y="712"/>
                    <a:pt x="591" y="737"/>
                  </a:cubicBezTo>
                  <a:cubicBezTo>
                    <a:pt x="611" y="757"/>
                    <a:pt x="631" y="777"/>
                    <a:pt x="651" y="818"/>
                  </a:cubicBezTo>
                  <a:cubicBezTo>
                    <a:pt x="671" y="818"/>
                    <a:pt x="671" y="838"/>
                    <a:pt x="697" y="838"/>
                  </a:cubicBezTo>
                  <a:cubicBezTo>
                    <a:pt x="717" y="863"/>
                    <a:pt x="717" y="903"/>
                    <a:pt x="737" y="923"/>
                  </a:cubicBezTo>
                  <a:cubicBezTo>
                    <a:pt x="757" y="944"/>
                    <a:pt x="757" y="944"/>
                    <a:pt x="777" y="964"/>
                  </a:cubicBezTo>
                  <a:cubicBezTo>
                    <a:pt x="777" y="989"/>
                    <a:pt x="798" y="1009"/>
                    <a:pt x="798" y="1009"/>
                  </a:cubicBezTo>
                  <a:cubicBezTo>
                    <a:pt x="823" y="1050"/>
                    <a:pt x="843" y="1090"/>
                    <a:pt x="863" y="1115"/>
                  </a:cubicBezTo>
                  <a:cubicBezTo>
                    <a:pt x="883" y="1135"/>
                    <a:pt x="883" y="1156"/>
                    <a:pt x="903" y="1176"/>
                  </a:cubicBezTo>
                  <a:cubicBezTo>
                    <a:pt x="924" y="1216"/>
                    <a:pt x="924" y="1241"/>
                    <a:pt x="949" y="1282"/>
                  </a:cubicBezTo>
                  <a:cubicBezTo>
                    <a:pt x="969" y="1302"/>
                    <a:pt x="969" y="1322"/>
                    <a:pt x="989" y="1342"/>
                  </a:cubicBezTo>
                  <a:cubicBezTo>
                    <a:pt x="989" y="1388"/>
                    <a:pt x="1009" y="1428"/>
                    <a:pt x="1030" y="1468"/>
                  </a:cubicBezTo>
                  <a:cubicBezTo>
                    <a:pt x="1030" y="1493"/>
                    <a:pt x="1050" y="1493"/>
                    <a:pt x="1050" y="1514"/>
                  </a:cubicBezTo>
                  <a:cubicBezTo>
                    <a:pt x="1075" y="1574"/>
                    <a:pt x="1095" y="1640"/>
                    <a:pt x="1115" y="1700"/>
                  </a:cubicBezTo>
                  <a:cubicBezTo>
                    <a:pt x="1115" y="1766"/>
                    <a:pt x="1135" y="1826"/>
                    <a:pt x="1156" y="1892"/>
                  </a:cubicBezTo>
                  <a:lnTo>
                    <a:pt x="1156" y="1973"/>
                  </a:lnTo>
                  <a:cubicBezTo>
                    <a:pt x="1176" y="1998"/>
                    <a:pt x="1176" y="2038"/>
                    <a:pt x="1176" y="2058"/>
                  </a:cubicBezTo>
                  <a:cubicBezTo>
                    <a:pt x="1176" y="2099"/>
                    <a:pt x="1176" y="2144"/>
                    <a:pt x="1201" y="2205"/>
                  </a:cubicBezTo>
                  <a:lnTo>
                    <a:pt x="1201" y="2396"/>
                  </a:lnTo>
                  <a:lnTo>
                    <a:pt x="1201" y="2437"/>
                  </a:lnTo>
                  <a:lnTo>
                    <a:pt x="1201" y="2477"/>
                  </a:lnTo>
                  <a:cubicBezTo>
                    <a:pt x="1176" y="2543"/>
                    <a:pt x="1176" y="2583"/>
                    <a:pt x="1156" y="2628"/>
                  </a:cubicBezTo>
                  <a:lnTo>
                    <a:pt x="1156" y="2649"/>
                  </a:lnTo>
                  <a:cubicBezTo>
                    <a:pt x="1135" y="2689"/>
                    <a:pt x="1135" y="2709"/>
                    <a:pt x="1135" y="2755"/>
                  </a:cubicBezTo>
                  <a:lnTo>
                    <a:pt x="1115" y="2775"/>
                  </a:lnTo>
                  <a:cubicBezTo>
                    <a:pt x="1115" y="2815"/>
                    <a:pt x="1095" y="2835"/>
                    <a:pt x="1095" y="2881"/>
                  </a:cubicBezTo>
                  <a:lnTo>
                    <a:pt x="1095" y="2901"/>
                  </a:lnTo>
                  <a:cubicBezTo>
                    <a:pt x="1095" y="2921"/>
                    <a:pt x="1075" y="2941"/>
                    <a:pt x="1075" y="2961"/>
                  </a:cubicBezTo>
                  <a:lnTo>
                    <a:pt x="1075" y="3007"/>
                  </a:lnTo>
                  <a:cubicBezTo>
                    <a:pt x="1050" y="3027"/>
                    <a:pt x="1050" y="3047"/>
                    <a:pt x="1050" y="3067"/>
                  </a:cubicBezTo>
                  <a:cubicBezTo>
                    <a:pt x="1050" y="3088"/>
                    <a:pt x="1030" y="3108"/>
                    <a:pt x="1030" y="3133"/>
                  </a:cubicBezTo>
                  <a:lnTo>
                    <a:pt x="1030" y="3153"/>
                  </a:lnTo>
                  <a:cubicBezTo>
                    <a:pt x="1030" y="3153"/>
                    <a:pt x="1030" y="3173"/>
                    <a:pt x="1009" y="3193"/>
                  </a:cubicBezTo>
                  <a:lnTo>
                    <a:pt x="1009" y="3234"/>
                  </a:lnTo>
                  <a:cubicBezTo>
                    <a:pt x="1009" y="3259"/>
                    <a:pt x="989" y="3259"/>
                    <a:pt x="989" y="3279"/>
                  </a:cubicBezTo>
                  <a:lnTo>
                    <a:pt x="989" y="3299"/>
                  </a:lnTo>
                  <a:lnTo>
                    <a:pt x="989" y="3320"/>
                  </a:lnTo>
                  <a:lnTo>
                    <a:pt x="989" y="3340"/>
                  </a:lnTo>
                  <a:lnTo>
                    <a:pt x="969" y="3340"/>
                  </a:lnTo>
                  <a:lnTo>
                    <a:pt x="969" y="3360"/>
                  </a:lnTo>
                  <a:lnTo>
                    <a:pt x="969" y="3385"/>
                  </a:lnTo>
                  <a:lnTo>
                    <a:pt x="949" y="3385"/>
                  </a:lnTo>
                  <a:lnTo>
                    <a:pt x="949" y="3405"/>
                  </a:lnTo>
                  <a:cubicBezTo>
                    <a:pt x="924" y="3426"/>
                    <a:pt x="924" y="3446"/>
                    <a:pt x="903" y="3466"/>
                  </a:cubicBezTo>
                  <a:cubicBezTo>
                    <a:pt x="883" y="3486"/>
                    <a:pt x="883" y="3511"/>
                    <a:pt x="863" y="3531"/>
                  </a:cubicBezTo>
                  <a:cubicBezTo>
                    <a:pt x="863" y="3552"/>
                    <a:pt x="843" y="3552"/>
                    <a:pt x="843" y="3572"/>
                  </a:cubicBezTo>
                  <a:lnTo>
                    <a:pt x="823" y="3592"/>
                  </a:lnTo>
                  <a:lnTo>
                    <a:pt x="798" y="3612"/>
                  </a:lnTo>
                  <a:lnTo>
                    <a:pt x="777" y="3637"/>
                  </a:lnTo>
                  <a:lnTo>
                    <a:pt x="777" y="3658"/>
                  </a:lnTo>
                  <a:cubicBezTo>
                    <a:pt x="212" y="4016"/>
                    <a:pt x="212" y="4016"/>
                    <a:pt x="192" y="4016"/>
                  </a:cubicBezTo>
                  <a:cubicBezTo>
                    <a:pt x="174" y="4016"/>
                    <a:pt x="169" y="4027"/>
                    <a:pt x="159" y="4032"/>
                  </a:cubicBezTo>
                  <a:lnTo>
                    <a:pt x="159" y="4032"/>
                  </a:lnTo>
                  <a:lnTo>
                    <a:pt x="3133" y="3718"/>
                  </a:lnTo>
                  <a:lnTo>
                    <a:pt x="3153" y="3718"/>
                  </a:lnTo>
                  <a:cubicBezTo>
                    <a:pt x="3173" y="3718"/>
                    <a:pt x="3173" y="3698"/>
                    <a:pt x="3194" y="3698"/>
                  </a:cubicBezTo>
                  <a:cubicBezTo>
                    <a:pt x="3219" y="3698"/>
                    <a:pt x="3572" y="3592"/>
                    <a:pt x="3849" y="3234"/>
                  </a:cubicBezTo>
                  <a:lnTo>
                    <a:pt x="3870" y="3214"/>
                  </a:lnTo>
                  <a:cubicBezTo>
                    <a:pt x="3890" y="3193"/>
                    <a:pt x="3910" y="3153"/>
                    <a:pt x="3910" y="3153"/>
                  </a:cubicBezTo>
                  <a:cubicBezTo>
                    <a:pt x="3930" y="3133"/>
                    <a:pt x="3930" y="3108"/>
                    <a:pt x="3950" y="3088"/>
                  </a:cubicBezTo>
                  <a:lnTo>
                    <a:pt x="3950" y="3067"/>
                  </a:lnTo>
                  <a:lnTo>
                    <a:pt x="3976" y="3067"/>
                  </a:lnTo>
                  <a:lnTo>
                    <a:pt x="3976" y="3047"/>
                  </a:lnTo>
                  <a:lnTo>
                    <a:pt x="3976" y="3027"/>
                  </a:lnTo>
                  <a:cubicBezTo>
                    <a:pt x="3976" y="3027"/>
                    <a:pt x="4162" y="2669"/>
                    <a:pt x="4203" y="2164"/>
                  </a:cubicBezTo>
                  <a:lnTo>
                    <a:pt x="4203" y="2124"/>
                  </a:lnTo>
                  <a:lnTo>
                    <a:pt x="4203" y="2079"/>
                  </a:lnTo>
                  <a:lnTo>
                    <a:pt x="4203" y="2018"/>
                  </a:lnTo>
                  <a:lnTo>
                    <a:pt x="4203" y="1912"/>
                  </a:lnTo>
                  <a:lnTo>
                    <a:pt x="4203" y="1892"/>
                  </a:lnTo>
                  <a:lnTo>
                    <a:pt x="4182" y="1892"/>
                  </a:lnTo>
                  <a:lnTo>
                    <a:pt x="4182" y="1766"/>
                  </a:lnTo>
                  <a:lnTo>
                    <a:pt x="4182" y="1746"/>
                  </a:lnTo>
                  <a:cubicBezTo>
                    <a:pt x="4182" y="1720"/>
                    <a:pt x="4162" y="1680"/>
                    <a:pt x="4162" y="1660"/>
                  </a:cubicBezTo>
                  <a:lnTo>
                    <a:pt x="4162" y="1594"/>
                  </a:lnTo>
                  <a:lnTo>
                    <a:pt x="4162" y="1574"/>
                  </a:lnTo>
                  <a:cubicBezTo>
                    <a:pt x="4142" y="1514"/>
                    <a:pt x="4122" y="1448"/>
                    <a:pt x="4122" y="1388"/>
                  </a:cubicBezTo>
                  <a:cubicBezTo>
                    <a:pt x="4102" y="1322"/>
                    <a:pt x="4076" y="1261"/>
                    <a:pt x="4056" y="1196"/>
                  </a:cubicBezTo>
                  <a:cubicBezTo>
                    <a:pt x="4056" y="1176"/>
                    <a:pt x="4036" y="1176"/>
                    <a:pt x="4036" y="1156"/>
                  </a:cubicBezTo>
                  <a:cubicBezTo>
                    <a:pt x="4016" y="1115"/>
                    <a:pt x="3996" y="1070"/>
                    <a:pt x="3996" y="1029"/>
                  </a:cubicBezTo>
                  <a:cubicBezTo>
                    <a:pt x="3976" y="1009"/>
                    <a:pt x="3976" y="989"/>
                    <a:pt x="3950" y="964"/>
                  </a:cubicBezTo>
                  <a:cubicBezTo>
                    <a:pt x="3930" y="923"/>
                    <a:pt x="3930" y="903"/>
                    <a:pt x="3910" y="863"/>
                  </a:cubicBezTo>
                  <a:cubicBezTo>
                    <a:pt x="3890" y="838"/>
                    <a:pt x="3890" y="838"/>
                    <a:pt x="3890" y="818"/>
                  </a:cubicBezTo>
                  <a:lnTo>
                    <a:pt x="3870" y="797"/>
                  </a:lnTo>
                  <a:cubicBezTo>
                    <a:pt x="3849" y="777"/>
                    <a:pt x="3824" y="737"/>
                    <a:pt x="3804" y="691"/>
                  </a:cubicBezTo>
                  <a:cubicBezTo>
                    <a:pt x="3804" y="691"/>
                    <a:pt x="3804" y="671"/>
                    <a:pt x="3784" y="671"/>
                  </a:cubicBezTo>
                  <a:lnTo>
                    <a:pt x="3784" y="651"/>
                  </a:lnTo>
                  <a:cubicBezTo>
                    <a:pt x="3764" y="631"/>
                    <a:pt x="3764" y="631"/>
                    <a:pt x="3743" y="611"/>
                  </a:cubicBezTo>
                  <a:cubicBezTo>
                    <a:pt x="3743" y="585"/>
                    <a:pt x="3723" y="565"/>
                    <a:pt x="3698" y="545"/>
                  </a:cubicBezTo>
                  <a:lnTo>
                    <a:pt x="3698" y="525"/>
                  </a:lnTo>
                  <a:cubicBezTo>
                    <a:pt x="3678" y="525"/>
                    <a:pt x="3678" y="505"/>
                    <a:pt x="3658" y="505"/>
                  </a:cubicBezTo>
                  <a:cubicBezTo>
                    <a:pt x="3658" y="485"/>
                    <a:pt x="3638" y="459"/>
                    <a:pt x="3638" y="459"/>
                  </a:cubicBezTo>
                  <a:cubicBezTo>
                    <a:pt x="3617" y="439"/>
                    <a:pt x="3617" y="419"/>
                    <a:pt x="3597" y="419"/>
                  </a:cubicBezTo>
                  <a:cubicBezTo>
                    <a:pt x="3597" y="399"/>
                    <a:pt x="3572" y="399"/>
                    <a:pt x="3572" y="399"/>
                  </a:cubicBezTo>
                  <a:lnTo>
                    <a:pt x="3552" y="379"/>
                  </a:lnTo>
                  <a:lnTo>
                    <a:pt x="3491" y="313"/>
                  </a:lnTo>
                  <a:lnTo>
                    <a:pt x="3491" y="293"/>
                  </a:lnTo>
                  <a:lnTo>
                    <a:pt x="3471" y="293"/>
                  </a:lnTo>
                  <a:lnTo>
                    <a:pt x="3426" y="253"/>
                  </a:lnTo>
                  <a:cubicBezTo>
                    <a:pt x="3406" y="232"/>
                    <a:pt x="3385" y="207"/>
                    <a:pt x="3365" y="207"/>
                  </a:cubicBezTo>
                  <a:lnTo>
                    <a:pt x="3365" y="187"/>
                  </a:lnTo>
                  <a:cubicBezTo>
                    <a:pt x="3345" y="187"/>
                    <a:pt x="3320" y="167"/>
                    <a:pt x="3300" y="147"/>
                  </a:cubicBezTo>
                  <a:cubicBezTo>
                    <a:pt x="3279" y="147"/>
                    <a:pt x="3259" y="126"/>
                    <a:pt x="3259" y="126"/>
                  </a:cubicBezTo>
                  <a:lnTo>
                    <a:pt x="3239" y="126"/>
                  </a:lnTo>
                  <a:lnTo>
                    <a:pt x="3239" y="106"/>
                  </a:lnTo>
                  <a:cubicBezTo>
                    <a:pt x="3219" y="106"/>
                    <a:pt x="3194" y="81"/>
                    <a:pt x="3173" y="81"/>
                  </a:cubicBezTo>
                  <a:cubicBezTo>
                    <a:pt x="3153" y="61"/>
                    <a:pt x="3153" y="61"/>
                    <a:pt x="3133" y="61"/>
                  </a:cubicBezTo>
                  <a:lnTo>
                    <a:pt x="3113" y="41"/>
                  </a:lnTo>
                  <a:cubicBezTo>
                    <a:pt x="3093" y="41"/>
                    <a:pt x="3068" y="20"/>
                    <a:pt x="3047" y="20"/>
                  </a:cubicBezTo>
                  <a:cubicBezTo>
                    <a:pt x="3027" y="0"/>
                    <a:pt x="3007" y="0"/>
                    <a:pt x="2987" y="0"/>
                  </a:cubicBezTo>
                  <a:close/>
                  <a:moveTo>
                    <a:pt x="159" y="4032"/>
                  </a:moveTo>
                  <a:lnTo>
                    <a:pt x="127" y="4036"/>
                  </a:lnTo>
                  <a:lnTo>
                    <a:pt x="147" y="4036"/>
                  </a:lnTo>
                  <a:cubicBezTo>
                    <a:pt x="152" y="4036"/>
                    <a:pt x="156" y="4035"/>
                    <a:pt x="159" y="4032"/>
                  </a:cubicBez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1769440" y="2528305"/>
              <a:ext cx="535188" cy="424636"/>
            </a:xfrm>
            <a:custGeom>
              <a:avLst/>
              <a:gdLst/>
              <a:ahLst/>
              <a:cxnLst/>
              <a:rect l="l" t="t" r="r" b="b"/>
              <a:pathLst>
                <a:path w="9061" h="7189" extrusionOk="0">
                  <a:moveTo>
                    <a:pt x="3340" y="1"/>
                  </a:moveTo>
                  <a:cubicBezTo>
                    <a:pt x="3340" y="21"/>
                    <a:pt x="3340" y="21"/>
                    <a:pt x="3299" y="21"/>
                  </a:cubicBezTo>
                  <a:lnTo>
                    <a:pt x="3214" y="21"/>
                  </a:lnTo>
                  <a:cubicBezTo>
                    <a:pt x="3193" y="21"/>
                    <a:pt x="3173" y="41"/>
                    <a:pt x="3153" y="41"/>
                  </a:cubicBezTo>
                  <a:lnTo>
                    <a:pt x="3108" y="41"/>
                  </a:lnTo>
                  <a:cubicBezTo>
                    <a:pt x="3027" y="61"/>
                    <a:pt x="2961" y="81"/>
                    <a:pt x="2881" y="127"/>
                  </a:cubicBezTo>
                  <a:cubicBezTo>
                    <a:pt x="2855" y="127"/>
                    <a:pt x="2855" y="127"/>
                    <a:pt x="2835" y="147"/>
                  </a:cubicBezTo>
                  <a:cubicBezTo>
                    <a:pt x="2815" y="147"/>
                    <a:pt x="2815" y="147"/>
                    <a:pt x="2795" y="167"/>
                  </a:cubicBezTo>
                  <a:cubicBezTo>
                    <a:pt x="2775" y="167"/>
                    <a:pt x="2754" y="187"/>
                    <a:pt x="2754" y="187"/>
                  </a:cubicBezTo>
                  <a:cubicBezTo>
                    <a:pt x="2729" y="187"/>
                    <a:pt x="2709" y="207"/>
                    <a:pt x="2709" y="207"/>
                  </a:cubicBezTo>
                  <a:cubicBezTo>
                    <a:pt x="2689" y="233"/>
                    <a:pt x="2669" y="233"/>
                    <a:pt x="2669" y="233"/>
                  </a:cubicBezTo>
                  <a:cubicBezTo>
                    <a:pt x="2649" y="253"/>
                    <a:pt x="2628" y="253"/>
                    <a:pt x="2628" y="273"/>
                  </a:cubicBezTo>
                  <a:cubicBezTo>
                    <a:pt x="2603" y="273"/>
                    <a:pt x="2603" y="293"/>
                    <a:pt x="2583" y="293"/>
                  </a:cubicBezTo>
                  <a:cubicBezTo>
                    <a:pt x="2563" y="313"/>
                    <a:pt x="2563" y="313"/>
                    <a:pt x="2543" y="333"/>
                  </a:cubicBezTo>
                  <a:cubicBezTo>
                    <a:pt x="2522" y="333"/>
                    <a:pt x="2522" y="333"/>
                    <a:pt x="2502" y="359"/>
                  </a:cubicBezTo>
                  <a:cubicBezTo>
                    <a:pt x="2477" y="359"/>
                    <a:pt x="2477" y="379"/>
                    <a:pt x="2457" y="399"/>
                  </a:cubicBezTo>
                  <a:cubicBezTo>
                    <a:pt x="2457" y="399"/>
                    <a:pt x="2437" y="399"/>
                    <a:pt x="2416" y="419"/>
                  </a:cubicBezTo>
                  <a:cubicBezTo>
                    <a:pt x="2416" y="439"/>
                    <a:pt x="2396" y="439"/>
                    <a:pt x="2376" y="460"/>
                  </a:cubicBezTo>
                  <a:cubicBezTo>
                    <a:pt x="2376" y="460"/>
                    <a:pt x="2376" y="485"/>
                    <a:pt x="2351" y="505"/>
                  </a:cubicBezTo>
                  <a:cubicBezTo>
                    <a:pt x="2331" y="505"/>
                    <a:pt x="2331" y="525"/>
                    <a:pt x="2311" y="525"/>
                  </a:cubicBezTo>
                  <a:cubicBezTo>
                    <a:pt x="2311" y="545"/>
                    <a:pt x="2290" y="545"/>
                    <a:pt x="2270" y="565"/>
                  </a:cubicBezTo>
                  <a:cubicBezTo>
                    <a:pt x="2270" y="586"/>
                    <a:pt x="2250" y="586"/>
                    <a:pt x="2250" y="611"/>
                  </a:cubicBezTo>
                  <a:lnTo>
                    <a:pt x="2205" y="651"/>
                  </a:lnTo>
                  <a:cubicBezTo>
                    <a:pt x="2124" y="777"/>
                    <a:pt x="2018" y="924"/>
                    <a:pt x="1952" y="1090"/>
                  </a:cubicBezTo>
                  <a:cubicBezTo>
                    <a:pt x="1932" y="1090"/>
                    <a:pt x="1932" y="1115"/>
                    <a:pt x="1932" y="1136"/>
                  </a:cubicBezTo>
                  <a:cubicBezTo>
                    <a:pt x="1912" y="1156"/>
                    <a:pt x="1912" y="1176"/>
                    <a:pt x="1892" y="1196"/>
                  </a:cubicBezTo>
                  <a:cubicBezTo>
                    <a:pt x="1892" y="1216"/>
                    <a:pt x="1892" y="1216"/>
                    <a:pt x="1872" y="1262"/>
                  </a:cubicBezTo>
                  <a:cubicBezTo>
                    <a:pt x="1872" y="1262"/>
                    <a:pt x="1872" y="1282"/>
                    <a:pt x="1846" y="1302"/>
                  </a:cubicBezTo>
                  <a:cubicBezTo>
                    <a:pt x="1846" y="1322"/>
                    <a:pt x="1846" y="1322"/>
                    <a:pt x="1826" y="1368"/>
                  </a:cubicBezTo>
                  <a:lnTo>
                    <a:pt x="1826" y="1428"/>
                  </a:lnTo>
                  <a:cubicBezTo>
                    <a:pt x="1806" y="1428"/>
                    <a:pt x="1806" y="1448"/>
                    <a:pt x="1806" y="1468"/>
                  </a:cubicBezTo>
                  <a:cubicBezTo>
                    <a:pt x="1806" y="1494"/>
                    <a:pt x="1786" y="1514"/>
                    <a:pt x="1786" y="1534"/>
                  </a:cubicBezTo>
                  <a:cubicBezTo>
                    <a:pt x="1786" y="1554"/>
                    <a:pt x="1786" y="1554"/>
                    <a:pt x="1766" y="1595"/>
                  </a:cubicBezTo>
                  <a:cubicBezTo>
                    <a:pt x="1766" y="1620"/>
                    <a:pt x="1766" y="1620"/>
                    <a:pt x="1746" y="1660"/>
                  </a:cubicBezTo>
                  <a:lnTo>
                    <a:pt x="1746" y="1721"/>
                  </a:lnTo>
                  <a:cubicBezTo>
                    <a:pt x="1746" y="1746"/>
                    <a:pt x="1746" y="1746"/>
                    <a:pt x="1720" y="1786"/>
                  </a:cubicBezTo>
                  <a:lnTo>
                    <a:pt x="1720" y="1847"/>
                  </a:lnTo>
                  <a:cubicBezTo>
                    <a:pt x="1720" y="1847"/>
                    <a:pt x="1720" y="1872"/>
                    <a:pt x="1700" y="1912"/>
                  </a:cubicBezTo>
                  <a:lnTo>
                    <a:pt x="1700" y="1973"/>
                  </a:lnTo>
                  <a:lnTo>
                    <a:pt x="1700" y="2038"/>
                  </a:lnTo>
                  <a:cubicBezTo>
                    <a:pt x="1700" y="2059"/>
                    <a:pt x="1680" y="2059"/>
                    <a:pt x="1680" y="2099"/>
                  </a:cubicBezTo>
                  <a:lnTo>
                    <a:pt x="1680" y="2165"/>
                  </a:lnTo>
                  <a:lnTo>
                    <a:pt x="1680" y="2250"/>
                  </a:lnTo>
                  <a:lnTo>
                    <a:pt x="1680" y="2311"/>
                  </a:lnTo>
                  <a:lnTo>
                    <a:pt x="1680" y="2376"/>
                  </a:lnTo>
                  <a:lnTo>
                    <a:pt x="1428" y="2331"/>
                  </a:lnTo>
                  <a:lnTo>
                    <a:pt x="1070" y="2331"/>
                  </a:lnTo>
                  <a:cubicBezTo>
                    <a:pt x="484" y="2376"/>
                    <a:pt x="0" y="3088"/>
                    <a:pt x="0" y="3991"/>
                  </a:cubicBezTo>
                  <a:cubicBezTo>
                    <a:pt x="0" y="4309"/>
                    <a:pt x="61" y="4581"/>
                    <a:pt x="146" y="4833"/>
                  </a:cubicBezTo>
                  <a:cubicBezTo>
                    <a:pt x="379" y="5484"/>
                    <a:pt x="863" y="6008"/>
                    <a:pt x="1408" y="6114"/>
                  </a:cubicBezTo>
                  <a:lnTo>
                    <a:pt x="7627" y="7189"/>
                  </a:lnTo>
                  <a:lnTo>
                    <a:pt x="8006" y="7189"/>
                  </a:lnTo>
                  <a:cubicBezTo>
                    <a:pt x="8026" y="7189"/>
                    <a:pt x="8026" y="7169"/>
                    <a:pt x="8051" y="7169"/>
                  </a:cubicBezTo>
                  <a:cubicBezTo>
                    <a:pt x="8071" y="7169"/>
                    <a:pt x="8071" y="7169"/>
                    <a:pt x="8636" y="6811"/>
                  </a:cubicBezTo>
                  <a:cubicBezTo>
                    <a:pt x="8636" y="6790"/>
                    <a:pt x="8636" y="6790"/>
                    <a:pt x="8657" y="6765"/>
                  </a:cubicBezTo>
                  <a:lnTo>
                    <a:pt x="8682" y="6745"/>
                  </a:lnTo>
                  <a:lnTo>
                    <a:pt x="8702" y="6725"/>
                  </a:lnTo>
                  <a:cubicBezTo>
                    <a:pt x="8702" y="6705"/>
                    <a:pt x="8722" y="6705"/>
                    <a:pt x="8722" y="6684"/>
                  </a:cubicBezTo>
                  <a:cubicBezTo>
                    <a:pt x="8742" y="6639"/>
                    <a:pt x="8783" y="6599"/>
                    <a:pt x="8808" y="6558"/>
                  </a:cubicBezTo>
                  <a:cubicBezTo>
                    <a:pt x="8808" y="6538"/>
                    <a:pt x="8828" y="6538"/>
                    <a:pt x="8828" y="6513"/>
                  </a:cubicBezTo>
                  <a:cubicBezTo>
                    <a:pt x="8828" y="6513"/>
                    <a:pt x="8848" y="6493"/>
                    <a:pt x="9060" y="5630"/>
                  </a:cubicBezTo>
                  <a:lnTo>
                    <a:pt x="9060" y="5590"/>
                  </a:lnTo>
                  <a:lnTo>
                    <a:pt x="9060" y="5549"/>
                  </a:lnTo>
                  <a:cubicBezTo>
                    <a:pt x="9060" y="4601"/>
                    <a:pt x="8530" y="3718"/>
                    <a:pt x="7859" y="3466"/>
                  </a:cubicBezTo>
                  <a:cubicBezTo>
                    <a:pt x="7713" y="2477"/>
                    <a:pt x="7083" y="1640"/>
                    <a:pt x="6306" y="1514"/>
                  </a:cubicBezTo>
                  <a:lnTo>
                    <a:pt x="6260" y="1514"/>
                  </a:lnTo>
                  <a:cubicBezTo>
                    <a:pt x="6240" y="1514"/>
                    <a:pt x="6220" y="1514"/>
                    <a:pt x="6200" y="1494"/>
                  </a:cubicBezTo>
                  <a:lnTo>
                    <a:pt x="6008" y="1494"/>
                  </a:lnTo>
                  <a:cubicBezTo>
                    <a:pt x="5988" y="1494"/>
                    <a:pt x="5968" y="1514"/>
                    <a:pt x="5968" y="1514"/>
                  </a:cubicBezTo>
                  <a:lnTo>
                    <a:pt x="5862" y="1514"/>
                  </a:lnTo>
                  <a:cubicBezTo>
                    <a:pt x="5842" y="1534"/>
                    <a:pt x="5842" y="1534"/>
                    <a:pt x="5822" y="1534"/>
                  </a:cubicBezTo>
                  <a:cubicBezTo>
                    <a:pt x="5801" y="1534"/>
                    <a:pt x="5781" y="1534"/>
                    <a:pt x="5756" y="1554"/>
                  </a:cubicBezTo>
                  <a:lnTo>
                    <a:pt x="5716" y="1554"/>
                  </a:lnTo>
                  <a:cubicBezTo>
                    <a:pt x="5716" y="1574"/>
                    <a:pt x="5695" y="1574"/>
                    <a:pt x="5675" y="1574"/>
                  </a:cubicBezTo>
                  <a:cubicBezTo>
                    <a:pt x="5675" y="1574"/>
                    <a:pt x="5655" y="1595"/>
                    <a:pt x="5630" y="1595"/>
                  </a:cubicBezTo>
                  <a:cubicBezTo>
                    <a:pt x="5610" y="1595"/>
                    <a:pt x="5610" y="1620"/>
                    <a:pt x="5589" y="1620"/>
                  </a:cubicBezTo>
                  <a:cubicBezTo>
                    <a:pt x="5569" y="1620"/>
                    <a:pt x="5569" y="1640"/>
                    <a:pt x="5549" y="1640"/>
                  </a:cubicBezTo>
                  <a:cubicBezTo>
                    <a:pt x="5529" y="1640"/>
                    <a:pt x="5529" y="1660"/>
                    <a:pt x="5504" y="1660"/>
                  </a:cubicBezTo>
                  <a:cubicBezTo>
                    <a:pt x="5484" y="1680"/>
                    <a:pt x="5484" y="1680"/>
                    <a:pt x="5463" y="1680"/>
                  </a:cubicBezTo>
                  <a:cubicBezTo>
                    <a:pt x="5125" y="818"/>
                    <a:pt x="4475" y="167"/>
                    <a:pt x="3718" y="21"/>
                  </a:cubicBezTo>
                  <a:lnTo>
                    <a:pt x="3572" y="21"/>
                  </a:lnTo>
                  <a:lnTo>
                    <a:pt x="3551"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41"/>
          <p:cNvGrpSpPr/>
          <p:nvPr/>
        </p:nvGrpSpPr>
        <p:grpSpPr>
          <a:xfrm>
            <a:off x="5043105" y="2512045"/>
            <a:ext cx="708423" cy="440897"/>
            <a:chOff x="5003028" y="2512045"/>
            <a:chExt cx="708423" cy="440897"/>
          </a:xfrm>
        </p:grpSpPr>
        <p:sp>
          <p:nvSpPr>
            <p:cNvPr id="641" name="Google Shape;641;p41"/>
            <p:cNvSpPr/>
            <p:nvPr/>
          </p:nvSpPr>
          <p:spPr>
            <a:xfrm>
              <a:off x="5196781" y="2512045"/>
              <a:ext cx="303706" cy="117401"/>
            </a:xfrm>
            <a:custGeom>
              <a:avLst/>
              <a:gdLst/>
              <a:ahLst/>
              <a:cxnLst/>
              <a:rect l="l" t="t" r="r" b="b"/>
              <a:pathLst>
                <a:path w="5171" h="1999" extrusionOk="0">
                  <a:moveTo>
                    <a:pt x="41" y="319"/>
                  </a:moveTo>
                  <a:cubicBezTo>
                    <a:pt x="41" y="327"/>
                    <a:pt x="41" y="332"/>
                    <a:pt x="38" y="335"/>
                  </a:cubicBezTo>
                  <a:lnTo>
                    <a:pt x="38" y="335"/>
                  </a:lnTo>
                  <a:lnTo>
                    <a:pt x="191" y="319"/>
                  </a:lnTo>
                  <a:close/>
                  <a:moveTo>
                    <a:pt x="38" y="335"/>
                  </a:moveTo>
                  <a:lnTo>
                    <a:pt x="0" y="339"/>
                  </a:lnTo>
                  <a:cubicBezTo>
                    <a:pt x="24" y="339"/>
                    <a:pt x="34" y="339"/>
                    <a:pt x="38" y="335"/>
                  </a:cubicBezTo>
                  <a:close/>
                  <a:moveTo>
                    <a:pt x="3047" y="1"/>
                  </a:moveTo>
                  <a:cubicBezTo>
                    <a:pt x="3047" y="1"/>
                    <a:pt x="3027" y="21"/>
                    <a:pt x="3007" y="21"/>
                  </a:cubicBezTo>
                  <a:lnTo>
                    <a:pt x="191" y="319"/>
                  </a:lnTo>
                  <a:lnTo>
                    <a:pt x="252" y="319"/>
                  </a:lnTo>
                  <a:lnTo>
                    <a:pt x="273" y="339"/>
                  </a:lnTo>
                  <a:lnTo>
                    <a:pt x="419" y="339"/>
                  </a:lnTo>
                  <a:cubicBezTo>
                    <a:pt x="464" y="359"/>
                    <a:pt x="505" y="359"/>
                    <a:pt x="525" y="379"/>
                  </a:cubicBezTo>
                  <a:lnTo>
                    <a:pt x="565" y="379"/>
                  </a:lnTo>
                  <a:cubicBezTo>
                    <a:pt x="611" y="399"/>
                    <a:pt x="651" y="399"/>
                    <a:pt x="691" y="424"/>
                  </a:cubicBezTo>
                  <a:lnTo>
                    <a:pt x="717" y="424"/>
                  </a:lnTo>
                  <a:cubicBezTo>
                    <a:pt x="737" y="445"/>
                    <a:pt x="777" y="445"/>
                    <a:pt x="797" y="465"/>
                  </a:cubicBezTo>
                  <a:cubicBezTo>
                    <a:pt x="817" y="465"/>
                    <a:pt x="817" y="485"/>
                    <a:pt x="843" y="485"/>
                  </a:cubicBezTo>
                  <a:cubicBezTo>
                    <a:pt x="883" y="505"/>
                    <a:pt x="923" y="525"/>
                    <a:pt x="969" y="551"/>
                  </a:cubicBezTo>
                  <a:cubicBezTo>
                    <a:pt x="1009" y="571"/>
                    <a:pt x="1029" y="591"/>
                    <a:pt x="1070" y="611"/>
                  </a:cubicBezTo>
                  <a:cubicBezTo>
                    <a:pt x="1070" y="611"/>
                    <a:pt x="1095" y="611"/>
                    <a:pt x="1095" y="631"/>
                  </a:cubicBezTo>
                  <a:cubicBezTo>
                    <a:pt x="1135" y="651"/>
                    <a:pt x="1155" y="677"/>
                    <a:pt x="1196" y="697"/>
                  </a:cubicBezTo>
                  <a:lnTo>
                    <a:pt x="1221" y="717"/>
                  </a:lnTo>
                  <a:cubicBezTo>
                    <a:pt x="1261" y="737"/>
                    <a:pt x="1282" y="757"/>
                    <a:pt x="1322" y="803"/>
                  </a:cubicBezTo>
                  <a:lnTo>
                    <a:pt x="1347" y="803"/>
                  </a:lnTo>
                  <a:cubicBezTo>
                    <a:pt x="1367" y="843"/>
                    <a:pt x="1408" y="863"/>
                    <a:pt x="1428" y="883"/>
                  </a:cubicBezTo>
                  <a:lnTo>
                    <a:pt x="1473" y="929"/>
                  </a:lnTo>
                  <a:lnTo>
                    <a:pt x="1534" y="989"/>
                  </a:lnTo>
                  <a:cubicBezTo>
                    <a:pt x="1554" y="1010"/>
                    <a:pt x="1554" y="1030"/>
                    <a:pt x="1574" y="1055"/>
                  </a:cubicBezTo>
                  <a:cubicBezTo>
                    <a:pt x="1599" y="1075"/>
                    <a:pt x="1620" y="1095"/>
                    <a:pt x="1640" y="1116"/>
                  </a:cubicBezTo>
                  <a:cubicBezTo>
                    <a:pt x="1660" y="1136"/>
                    <a:pt x="1680" y="1156"/>
                    <a:pt x="1680" y="1181"/>
                  </a:cubicBezTo>
                  <a:cubicBezTo>
                    <a:pt x="1700" y="1201"/>
                    <a:pt x="1725" y="1221"/>
                    <a:pt x="1746" y="1242"/>
                  </a:cubicBezTo>
                  <a:cubicBezTo>
                    <a:pt x="1766" y="1262"/>
                    <a:pt x="1786" y="1307"/>
                    <a:pt x="1806" y="1348"/>
                  </a:cubicBezTo>
                  <a:cubicBezTo>
                    <a:pt x="1826" y="1348"/>
                    <a:pt x="1826" y="1368"/>
                    <a:pt x="1852" y="1388"/>
                  </a:cubicBezTo>
                  <a:cubicBezTo>
                    <a:pt x="1892" y="1454"/>
                    <a:pt x="1912" y="1514"/>
                    <a:pt x="1952" y="1580"/>
                  </a:cubicBezTo>
                  <a:cubicBezTo>
                    <a:pt x="1978" y="1600"/>
                    <a:pt x="1978" y="1620"/>
                    <a:pt x="1998" y="1640"/>
                  </a:cubicBezTo>
                  <a:cubicBezTo>
                    <a:pt x="2018" y="1686"/>
                    <a:pt x="2038" y="1726"/>
                    <a:pt x="2058" y="1766"/>
                  </a:cubicBezTo>
                  <a:cubicBezTo>
                    <a:pt x="2058" y="1786"/>
                    <a:pt x="2079" y="1812"/>
                    <a:pt x="2079" y="1812"/>
                  </a:cubicBezTo>
                  <a:cubicBezTo>
                    <a:pt x="2104" y="1872"/>
                    <a:pt x="2144" y="1938"/>
                    <a:pt x="2164" y="1998"/>
                  </a:cubicBezTo>
                  <a:lnTo>
                    <a:pt x="5171" y="1686"/>
                  </a:lnTo>
                  <a:cubicBezTo>
                    <a:pt x="5151" y="1620"/>
                    <a:pt x="5105" y="1559"/>
                    <a:pt x="5085" y="1494"/>
                  </a:cubicBezTo>
                  <a:cubicBezTo>
                    <a:pt x="5085" y="1494"/>
                    <a:pt x="5065" y="1474"/>
                    <a:pt x="5065" y="1454"/>
                  </a:cubicBezTo>
                  <a:cubicBezTo>
                    <a:pt x="5045" y="1408"/>
                    <a:pt x="5025" y="1368"/>
                    <a:pt x="4979" y="1327"/>
                  </a:cubicBezTo>
                  <a:lnTo>
                    <a:pt x="4979" y="1282"/>
                  </a:lnTo>
                  <a:lnTo>
                    <a:pt x="4959" y="1262"/>
                  </a:lnTo>
                  <a:cubicBezTo>
                    <a:pt x="4919" y="1201"/>
                    <a:pt x="4878" y="1136"/>
                    <a:pt x="4833" y="1075"/>
                  </a:cubicBezTo>
                  <a:lnTo>
                    <a:pt x="4833" y="1055"/>
                  </a:lnTo>
                  <a:lnTo>
                    <a:pt x="4813" y="1030"/>
                  </a:lnTo>
                  <a:cubicBezTo>
                    <a:pt x="4793" y="989"/>
                    <a:pt x="4772" y="949"/>
                    <a:pt x="4727" y="929"/>
                  </a:cubicBezTo>
                  <a:lnTo>
                    <a:pt x="4727" y="883"/>
                  </a:lnTo>
                  <a:cubicBezTo>
                    <a:pt x="4707" y="883"/>
                    <a:pt x="4707" y="863"/>
                    <a:pt x="4687" y="863"/>
                  </a:cubicBezTo>
                  <a:cubicBezTo>
                    <a:pt x="4666" y="843"/>
                    <a:pt x="4666" y="823"/>
                    <a:pt x="4646" y="803"/>
                  </a:cubicBezTo>
                  <a:cubicBezTo>
                    <a:pt x="4626" y="778"/>
                    <a:pt x="4626" y="778"/>
                    <a:pt x="4626" y="757"/>
                  </a:cubicBezTo>
                  <a:cubicBezTo>
                    <a:pt x="4601" y="757"/>
                    <a:pt x="4601" y="737"/>
                    <a:pt x="4581" y="737"/>
                  </a:cubicBezTo>
                  <a:cubicBezTo>
                    <a:pt x="4560" y="717"/>
                    <a:pt x="4560" y="697"/>
                    <a:pt x="4540" y="677"/>
                  </a:cubicBezTo>
                  <a:lnTo>
                    <a:pt x="4520" y="651"/>
                  </a:lnTo>
                  <a:cubicBezTo>
                    <a:pt x="4500" y="631"/>
                    <a:pt x="4500" y="631"/>
                    <a:pt x="4475" y="611"/>
                  </a:cubicBezTo>
                  <a:cubicBezTo>
                    <a:pt x="4455" y="591"/>
                    <a:pt x="4455" y="591"/>
                    <a:pt x="4434" y="571"/>
                  </a:cubicBezTo>
                  <a:lnTo>
                    <a:pt x="4414" y="551"/>
                  </a:lnTo>
                  <a:cubicBezTo>
                    <a:pt x="4394" y="525"/>
                    <a:pt x="4374" y="505"/>
                    <a:pt x="4349" y="485"/>
                  </a:cubicBezTo>
                  <a:lnTo>
                    <a:pt x="4328" y="485"/>
                  </a:lnTo>
                  <a:lnTo>
                    <a:pt x="4328" y="465"/>
                  </a:lnTo>
                  <a:cubicBezTo>
                    <a:pt x="4288" y="445"/>
                    <a:pt x="4268" y="424"/>
                    <a:pt x="4223" y="399"/>
                  </a:cubicBezTo>
                  <a:cubicBezTo>
                    <a:pt x="4202" y="379"/>
                    <a:pt x="4202" y="379"/>
                    <a:pt x="4182" y="379"/>
                  </a:cubicBezTo>
                  <a:cubicBezTo>
                    <a:pt x="4182" y="359"/>
                    <a:pt x="4162" y="339"/>
                    <a:pt x="4142" y="339"/>
                  </a:cubicBezTo>
                  <a:cubicBezTo>
                    <a:pt x="4142" y="319"/>
                    <a:pt x="4122" y="319"/>
                    <a:pt x="4096" y="319"/>
                  </a:cubicBezTo>
                  <a:cubicBezTo>
                    <a:pt x="4096" y="298"/>
                    <a:pt x="4076" y="298"/>
                    <a:pt x="4076" y="298"/>
                  </a:cubicBezTo>
                  <a:lnTo>
                    <a:pt x="4056" y="273"/>
                  </a:lnTo>
                  <a:cubicBezTo>
                    <a:pt x="4016" y="253"/>
                    <a:pt x="3996" y="233"/>
                    <a:pt x="3970" y="233"/>
                  </a:cubicBezTo>
                  <a:lnTo>
                    <a:pt x="3950" y="233"/>
                  </a:lnTo>
                  <a:lnTo>
                    <a:pt x="3950" y="213"/>
                  </a:lnTo>
                  <a:cubicBezTo>
                    <a:pt x="3930" y="213"/>
                    <a:pt x="3910" y="192"/>
                    <a:pt x="3869" y="172"/>
                  </a:cubicBezTo>
                  <a:lnTo>
                    <a:pt x="3844" y="172"/>
                  </a:lnTo>
                  <a:cubicBezTo>
                    <a:pt x="3824" y="172"/>
                    <a:pt x="3824" y="147"/>
                    <a:pt x="3804" y="147"/>
                  </a:cubicBezTo>
                  <a:cubicBezTo>
                    <a:pt x="3804" y="147"/>
                    <a:pt x="3784" y="147"/>
                    <a:pt x="3784" y="127"/>
                  </a:cubicBezTo>
                  <a:cubicBezTo>
                    <a:pt x="3763" y="127"/>
                    <a:pt x="3743" y="127"/>
                    <a:pt x="3718" y="107"/>
                  </a:cubicBezTo>
                  <a:lnTo>
                    <a:pt x="3678" y="107"/>
                  </a:lnTo>
                  <a:cubicBezTo>
                    <a:pt x="3658" y="86"/>
                    <a:pt x="3617" y="86"/>
                    <a:pt x="3572" y="66"/>
                  </a:cubicBezTo>
                  <a:lnTo>
                    <a:pt x="3531" y="66"/>
                  </a:lnTo>
                  <a:cubicBezTo>
                    <a:pt x="3511" y="46"/>
                    <a:pt x="3491" y="46"/>
                    <a:pt x="3466" y="46"/>
                  </a:cubicBezTo>
                  <a:cubicBezTo>
                    <a:pt x="3466" y="46"/>
                    <a:pt x="3446" y="46"/>
                    <a:pt x="3425" y="21"/>
                  </a:cubicBezTo>
                  <a:lnTo>
                    <a:pt x="3279" y="21"/>
                  </a:lnTo>
                  <a:lnTo>
                    <a:pt x="3259"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5354652" y="2599730"/>
              <a:ext cx="285381" cy="134609"/>
            </a:xfrm>
            <a:custGeom>
              <a:avLst/>
              <a:gdLst/>
              <a:ahLst/>
              <a:cxnLst/>
              <a:rect l="l" t="t" r="r" b="b"/>
              <a:pathLst>
                <a:path w="4859" h="2292" extrusionOk="0">
                  <a:moveTo>
                    <a:pt x="3007" y="1"/>
                  </a:moveTo>
                  <a:lnTo>
                    <a:pt x="1" y="319"/>
                  </a:lnTo>
                  <a:lnTo>
                    <a:pt x="213" y="319"/>
                  </a:lnTo>
                  <a:cubicBezTo>
                    <a:pt x="233" y="339"/>
                    <a:pt x="253" y="339"/>
                    <a:pt x="273" y="339"/>
                  </a:cubicBezTo>
                  <a:lnTo>
                    <a:pt x="319" y="339"/>
                  </a:lnTo>
                  <a:cubicBezTo>
                    <a:pt x="359" y="339"/>
                    <a:pt x="399" y="359"/>
                    <a:pt x="465" y="379"/>
                  </a:cubicBezTo>
                  <a:cubicBezTo>
                    <a:pt x="505" y="379"/>
                    <a:pt x="551" y="399"/>
                    <a:pt x="591" y="420"/>
                  </a:cubicBezTo>
                  <a:lnTo>
                    <a:pt x="611" y="420"/>
                  </a:lnTo>
                  <a:cubicBezTo>
                    <a:pt x="652" y="445"/>
                    <a:pt x="697" y="465"/>
                    <a:pt x="717" y="485"/>
                  </a:cubicBezTo>
                  <a:lnTo>
                    <a:pt x="737" y="485"/>
                  </a:lnTo>
                  <a:cubicBezTo>
                    <a:pt x="778" y="505"/>
                    <a:pt x="823" y="526"/>
                    <a:pt x="843" y="546"/>
                  </a:cubicBezTo>
                  <a:lnTo>
                    <a:pt x="864" y="571"/>
                  </a:lnTo>
                  <a:cubicBezTo>
                    <a:pt x="904" y="591"/>
                    <a:pt x="949" y="611"/>
                    <a:pt x="970" y="652"/>
                  </a:cubicBezTo>
                  <a:lnTo>
                    <a:pt x="990" y="652"/>
                  </a:lnTo>
                  <a:cubicBezTo>
                    <a:pt x="1030" y="697"/>
                    <a:pt x="1075" y="717"/>
                    <a:pt x="1096" y="758"/>
                  </a:cubicBezTo>
                  <a:lnTo>
                    <a:pt x="1116" y="758"/>
                  </a:lnTo>
                  <a:cubicBezTo>
                    <a:pt x="1136" y="798"/>
                    <a:pt x="1181" y="823"/>
                    <a:pt x="1202" y="863"/>
                  </a:cubicBezTo>
                  <a:cubicBezTo>
                    <a:pt x="1222" y="863"/>
                    <a:pt x="1222" y="884"/>
                    <a:pt x="1242" y="884"/>
                  </a:cubicBezTo>
                  <a:cubicBezTo>
                    <a:pt x="1262" y="904"/>
                    <a:pt x="1282" y="949"/>
                    <a:pt x="1308" y="969"/>
                  </a:cubicBezTo>
                  <a:cubicBezTo>
                    <a:pt x="1308" y="990"/>
                    <a:pt x="1328" y="990"/>
                    <a:pt x="1328" y="1010"/>
                  </a:cubicBezTo>
                  <a:cubicBezTo>
                    <a:pt x="1348" y="1030"/>
                    <a:pt x="1368" y="1050"/>
                    <a:pt x="1388" y="1096"/>
                  </a:cubicBezTo>
                  <a:cubicBezTo>
                    <a:pt x="1408" y="1096"/>
                    <a:pt x="1408" y="1116"/>
                    <a:pt x="1434" y="1136"/>
                  </a:cubicBezTo>
                  <a:cubicBezTo>
                    <a:pt x="1434" y="1156"/>
                    <a:pt x="1454" y="1156"/>
                    <a:pt x="1454" y="1176"/>
                  </a:cubicBezTo>
                  <a:cubicBezTo>
                    <a:pt x="1474" y="1222"/>
                    <a:pt x="1494" y="1262"/>
                    <a:pt x="1535" y="1302"/>
                  </a:cubicBezTo>
                  <a:cubicBezTo>
                    <a:pt x="1535" y="1328"/>
                    <a:pt x="1560" y="1348"/>
                    <a:pt x="1560" y="1348"/>
                  </a:cubicBezTo>
                  <a:cubicBezTo>
                    <a:pt x="1580" y="1388"/>
                    <a:pt x="1600" y="1454"/>
                    <a:pt x="1620" y="1494"/>
                  </a:cubicBezTo>
                  <a:cubicBezTo>
                    <a:pt x="1640" y="1514"/>
                    <a:pt x="1640" y="1534"/>
                    <a:pt x="1640" y="1555"/>
                  </a:cubicBezTo>
                  <a:cubicBezTo>
                    <a:pt x="1661" y="1600"/>
                    <a:pt x="1686" y="1640"/>
                    <a:pt x="1706" y="1706"/>
                  </a:cubicBezTo>
                  <a:cubicBezTo>
                    <a:pt x="1726" y="1706"/>
                    <a:pt x="1726" y="1726"/>
                    <a:pt x="1726" y="1746"/>
                  </a:cubicBezTo>
                  <a:cubicBezTo>
                    <a:pt x="1746" y="1807"/>
                    <a:pt x="1767" y="1872"/>
                    <a:pt x="1787" y="1933"/>
                  </a:cubicBezTo>
                  <a:cubicBezTo>
                    <a:pt x="1787" y="1958"/>
                    <a:pt x="1787" y="1978"/>
                    <a:pt x="1812" y="1998"/>
                  </a:cubicBezTo>
                  <a:cubicBezTo>
                    <a:pt x="1812" y="2039"/>
                    <a:pt x="1832" y="2104"/>
                    <a:pt x="1832" y="2145"/>
                  </a:cubicBezTo>
                  <a:cubicBezTo>
                    <a:pt x="1852" y="2210"/>
                    <a:pt x="1852" y="2251"/>
                    <a:pt x="1872" y="2291"/>
                  </a:cubicBezTo>
                  <a:lnTo>
                    <a:pt x="4859" y="1978"/>
                  </a:lnTo>
                  <a:lnTo>
                    <a:pt x="4859" y="1872"/>
                  </a:lnTo>
                  <a:cubicBezTo>
                    <a:pt x="4859" y="1852"/>
                    <a:pt x="4839" y="1852"/>
                    <a:pt x="4839" y="1832"/>
                  </a:cubicBezTo>
                  <a:cubicBezTo>
                    <a:pt x="4839" y="1787"/>
                    <a:pt x="4813" y="1726"/>
                    <a:pt x="4813" y="1681"/>
                  </a:cubicBezTo>
                  <a:cubicBezTo>
                    <a:pt x="4793" y="1661"/>
                    <a:pt x="4793" y="1640"/>
                    <a:pt x="4793" y="1620"/>
                  </a:cubicBezTo>
                  <a:cubicBezTo>
                    <a:pt x="4773" y="1555"/>
                    <a:pt x="4753" y="1494"/>
                    <a:pt x="4733" y="1428"/>
                  </a:cubicBezTo>
                  <a:cubicBezTo>
                    <a:pt x="4733" y="1408"/>
                    <a:pt x="4713" y="1388"/>
                    <a:pt x="4713" y="1388"/>
                  </a:cubicBezTo>
                  <a:cubicBezTo>
                    <a:pt x="4687" y="1328"/>
                    <a:pt x="4667" y="1282"/>
                    <a:pt x="4647" y="1242"/>
                  </a:cubicBezTo>
                  <a:cubicBezTo>
                    <a:pt x="4647" y="1222"/>
                    <a:pt x="4627" y="1201"/>
                    <a:pt x="4627" y="1176"/>
                  </a:cubicBezTo>
                  <a:cubicBezTo>
                    <a:pt x="4607" y="1116"/>
                    <a:pt x="4586" y="1075"/>
                    <a:pt x="4561" y="1030"/>
                  </a:cubicBezTo>
                  <a:lnTo>
                    <a:pt x="4541" y="1010"/>
                  </a:lnTo>
                  <a:lnTo>
                    <a:pt x="4521" y="990"/>
                  </a:lnTo>
                  <a:cubicBezTo>
                    <a:pt x="4501" y="949"/>
                    <a:pt x="4480" y="904"/>
                    <a:pt x="4460" y="863"/>
                  </a:cubicBezTo>
                  <a:cubicBezTo>
                    <a:pt x="4460" y="863"/>
                    <a:pt x="4435" y="843"/>
                    <a:pt x="4435" y="823"/>
                  </a:cubicBezTo>
                  <a:cubicBezTo>
                    <a:pt x="4415" y="798"/>
                    <a:pt x="4415" y="778"/>
                    <a:pt x="4395" y="778"/>
                  </a:cubicBezTo>
                  <a:cubicBezTo>
                    <a:pt x="4375" y="737"/>
                    <a:pt x="4354" y="717"/>
                    <a:pt x="4354" y="697"/>
                  </a:cubicBezTo>
                  <a:lnTo>
                    <a:pt x="4334" y="697"/>
                  </a:lnTo>
                  <a:cubicBezTo>
                    <a:pt x="4334" y="672"/>
                    <a:pt x="4309" y="672"/>
                    <a:pt x="4309" y="652"/>
                  </a:cubicBezTo>
                  <a:cubicBezTo>
                    <a:pt x="4289" y="631"/>
                    <a:pt x="4269" y="611"/>
                    <a:pt x="4269" y="591"/>
                  </a:cubicBezTo>
                  <a:cubicBezTo>
                    <a:pt x="4248" y="591"/>
                    <a:pt x="4248" y="571"/>
                    <a:pt x="4228" y="571"/>
                  </a:cubicBezTo>
                  <a:cubicBezTo>
                    <a:pt x="4228" y="571"/>
                    <a:pt x="4228" y="546"/>
                    <a:pt x="4208" y="546"/>
                  </a:cubicBezTo>
                  <a:cubicBezTo>
                    <a:pt x="4208" y="526"/>
                    <a:pt x="4183" y="526"/>
                    <a:pt x="4183" y="505"/>
                  </a:cubicBezTo>
                  <a:cubicBezTo>
                    <a:pt x="4163" y="485"/>
                    <a:pt x="4143" y="465"/>
                    <a:pt x="4122" y="445"/>
                  </a:cubicBezTo>
                  <a:lnTo>
                    <a:pt x="4102" y="445"/>
                  </a:lnTo>
                  <a:cubicBezTo>
                    <a:pt x="4082" y="420"/>
                    <a:pt x="4057" y="399"/>
                    <a:pt x="4037" y="379"/>
                  </a:cubicBezTo>
                  <a:cubicBezTo>
                    <a:pt x="4016" y="359"/>
                    <a:pt x="4016" y="359"/>
                    <a:pt x="3996" y="339"/>
                  </a:cubicBezTo>
                  <a:lnTo>
                    <a:pt x="3976" y="339"/>
                  </a:lnTo>
                  <a:lnTo>
                    <a:pt x="3956" y="319"/>
                  </a:lnTo>
                  <a:lnTo>
                    <a:pt x="3890" y="253"/>
                  </a:lnTo>
                  <a:lnTo>
                    <a:pt x="3870" y="253"/>
                  </a:lnTo>
                  <a:lnTo>
                    <a:pt x="3850" y="233"/>
                  </a:lnTo>
                  <a:lnTo>
                    <a:pt x="3830" y="213"/>
                  </a:lnTo>
                  <a:cubicBezTo>
                    <a:pt x="3784" y="193"/>
                    <a:pt x="3764" y="193"/>
                    <a:pt x="3744" y="167"/>
                  </a:cubicBezTo>
                  <a:lnTo>
                    <a:pt x="3724" y="167"/>
                  </a:lnTo>
                  <a:cubicBezTo>
                    <a:pt x="3724" y="147"/>
                    <a:pt x="3704" y="147"/>
                    <a:pt x="3678" y="127"/>
                  </a:cubicBezTo>
                  <a:cubicBezTo>
                    <a:pt x="3658" y="127"/>
                    <a:pt x="3638" y="107"/>
                    <a:pt x="3598" y="107"/>
                  </a:cubicBezTo>
                  <a:cubicBezTo>
                    <a:pt x="3578" y="87"/>
                    <a:pt x="3552" y="87"/>
                    <a:pt x="3532" y="87"/>
                  </a:cubicBezTo>
                  <a:cubicBezTo>
                    <a:pt x="3512" y="66"/>
                    <a:pt x="3492" y="66"/>
                    <a:pt x="3472" y="66"/>
                  </a:cubicBezTo>
                  <a:lnTo>
                    <a:pt x="3451" y="41"/>
                  </a:lnTo>
                  <a:cubicBezTo>
                    <a:pt x="3426" y="41"/>
                    <a:pt x="3386" y="41"/>
                    <a:pt x="3366" y="21"/>
                  </a:cubicBezTo>
                  <a:lnTo>
                    <a:pt x="3280" y="21"/>
                  </a:lnTo>
                  <a:cubicBezTo>
                    <a:pt x="3260" y="21"/>
                    <a:pt x="3240" y="1"/>
                    <a:pt x="3219" y="1"/>
                  </a:cubicBez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5464598" y="2715899"/>
              <a:ext cx="246853" cy="237034"/>
            </a:xfrm>
            <a:custGeom>
              <a:avLst/>
              <a:gdLst/>
              <a:ahLst/>
              <a:cxnLst/>
              <a:rect l="l" t="t" r="r" b="b"/>
              <a:pathLst>
                <a:path w="4203" h="4036" extrusionOk="0">
                  <a:moveTo>
                    <a:pt x="2987" y="0"/>
                  </a:moveTo>
                  <a:lnTo>
                    <a:pt x="0" y="313"/>
                  </a:lnTo>
                  <a:cubicBezTo>
                    <a:pt x="21" y="333"/>
                    <a:pt x="66" y="333"/>
                    <a:pt x="106" y="358"/>
                  </a:cubicBezTo>
                  <a:lnTo>
                    <a:pt x="127" y="379"/>
                  </a:lnTo>
                  <a:cubicBezTo>
                    <a:pt x="167" y="399"/>
                    <a:pt x="192" y="419"/>
                    <a:pt x="233" y="439"/>
                  </a:cubicBezTo>
                  <a:lnTo>
                    <a:pt x="253" y="439"/>
                  </a:lnTo>
                  <a:cubicBezTo>
                    <a:pt x="273" y="459"/>
                    <a:pt x="318" y="485"/>
                    <a:pt x="359" y="525"/>
                  </a:cubicBezTo>
                  <a:cubicBezTo>
                    <a:pt x="399" y="545"/>
                    <a:pt x="419" y="565"/>
                    <a:pt x="465" y="611"/>
                  </a:cubicBezTo>
                  <a:lnTo>
                    <a:pt x="485" y="611"/>
                  </a:lnTo>
                  <a:cubicBezTo>
                    <a:pt x="505" y="651"/>
                    <a:pt x="545" y="671"/>
                    <a:pt x="571" y="712"/>
                  </a:cubicBezTo>
                  <a:cubicBezTo>
                    <a:pt x="571" y="712"/>
                    <a:pt x="591" y="712"/>
                    <a:pt x="591" y="737"/>
                  </a:cubicBezTo>
                  <a:cubicBezTo>
                    <a:pt x="611" y="757"/>
                    <a:pt x="631" y="777"/>
                    <a:pt x="651" y="818"/>
                  </a:cubicBezTo>
                  <a:cubicBezTo>
                    <a:pt x="671" y="818"/>
                    <a:pt x="671" y="838"/>
                    <a:pt x="697" y="838"/>
                  </a:cubicBezTo>
                  <a:cubicBezTo>
                    <a:pt x="717" y="863"/>
                    <a:pt x="717" y="903"/>
                    <a:pt x="737" y="923"/>
                  </a:cubicBezTo>
                  <a:cubicBezTo>
                    <a:pt x="757" y="944"/>
                    <a:pt x="757" y="944"/>
                    <a:pt x="777" y="964"/>
                  </a:cubicBezTo>
                  <a:cubicBezTo>
                    <a:pt x="777" y="989"/>
                    <a:pt x="798" y="1009"/>
                    <a:pt x="798" y="1009"/>
                  </a:cubicBezTo>
                  <a:cubicBezTo>
                    <a:pt x="823" y="1050"/>
                    <a:pt x="843" y="1090"/>
                    <a:pt x="863" y="1115"/>
                  </a:cubicBezTo>
                  <a:cubicBezTo>
                    <a:pt x="883" y="1135"/>
                    <a:pt x="883" y="1156"/>
                    <a:pt x="903" y="1176"/>
                  </a:cubicBezTo>
                  <a:cubicBezTo>
                    <a:pt x="924" y="1216"/>
                    <a:pt x="924" y="1241"/>
                    <a:pt x="949" y="1282"/>
                  </a:cubicBezTo>
                  <a:cubicBezTo>
                    <a:pt x="969" y="1302"/>
                    <a:pt x="969" y="1322"/>
                    <a:pt x="989" y="1342"/>
                  </a:cubicBezTo>
                  <a:cubicBezTo>
                    <a:pt x="989" y="1388"/>
                    <a:pt x="1009" y="1428"/>
                    <a:pt x="1030" y="1468"/>
                  </a:cubicBezTo>
                  <a:cubicBezTo>
                    <a:pt x="1030" y="1493"/>
                    <a:pt x="1050" y="1493"/>
                    <a:pt x="1050" y="1514"/>
                  </a:cubicBezTo>
                  <a:cubicBezTo>
                    <a:pt x="1075" y="1574"/>
                    <a:pt x="1095" y="1640"/>
                    <a:pt x="1115" y="1700"/>
                  </a:cubicBezTo>
                  <a:cubicBezTo>
                    <a:pt x="1115" y="1766"/>
                    <a:pt x="1135" y="1826"/>
                    <a:pt x="1156" y="1892"/>
                  </a:cubicBezTo>
                  <a:lnTo>
                    <a:pt x="1156" y="1973"/>
                  </a:lnTo>
                  <a:cubicBezTo>
                    <a:pt x="1176" y="1998"/>
                    <a:pt x="1176" y="2038"/>
                    <a:pt x="1176" y="2058"/>
                  </a:cubicBezTo>
                  <a:cubicBezTo>
                    <a:pt x="1176" y="2099"/>
                    <a:pt x="1176" y="2144"/>
                    <a:pt x="1201" y="2205"/>
                  </a:cubicBezTo>
                  <a:lnTo>
                    <a:pt x="1201" y="2396"/>
                  </a:lnTo>
                  <a:lnTo>
                    <a:pt x="1201" y="2437"/>
                  </a:lnTo>
                  <a:lnTo>
                    <a:pt x="1201" y="2477"/>
                  </a:lnTo>
                  <a:cubicBezTo>
                    <a:pt x="1176" y="2543"/>
                    <a:pt x="1176" y="2583"/>
                    <a:pt x="1156" y="2628"/>
                  </a:cubicBezTo>
                  <a:lnTo>
                    <a:pt x="1156" y="2649"/>
                  </a:lnTo>
                  <a:cubicBezTo>
                    <a:pt x="1135" y="2689"/>
                    <a:pt x="1135" y="2709"/>
                    <a:pt x="1135" y="2755"/>
                  </a:cubicBezTo>
                  <a:lnTo>
                    <a:pt x="1115" y="2775"/>
                  </a:lnTo>
                  <a:cubicBezTo>
                    <a:pt x="1115" y="2815"/>
                    <a:pt x="1095" y="2835"/>
                    <a:pt x="1095" y="2881"/>
                  </a:cubicBezTo>
                  <a:lnTo>
                    <a:pt x="1095" y="2901"/>
                  </a:lnTo>
                  <a:cubicBezTo>
                    <a:pt x="1095" y="2921"/>
                    <a:pt x="1075" y="2941"/>
                    <a:pt x="1075" y="2961"/>
                  </a:cubicBezTo>
                  <a:lnTo>
                    <a:pt x="1075" y="3007"/>
                  </a:lnTo>
                  <a:cubicBezTo>
                    <a:pt x="1050" y="3027"/>
                    <a:pt x="1050" y="3047"/>
                    <a:pt x="1050" y="3067"/>
                  </a:cubicBezTo>
                  <a:cubicBezTo>
                    <a:pt x="1050" y="3088"/>
                    <a:pt x="1030" y="3108"/>
                    <a:pt x="1030" y="3133"/>
                  </a:cubicBezTo>
                  <a:lnTo>
                    <a:pt x="1030" y="3153"/>
                  </a:lnTo>
                  <a:cubicBezTo>
                    <a:pt x="1030" y="3153"/>
                    <a:pt x="1030" y="3173"/>
                    <a:pt x="1009" y="3193"/>
                  </a:cubicBezTo>
                  <a:lnTo>
                    <a:pt x="1009" y="3234"/>
                  </a:lnTo>
                  <a:cubicBezTo>
                    <a:pt x="1009" y="3259"/>
                    <a:pt x="989" y="3259"/>
                    <a:pt x="989" y="3279"/>
                  </a:cubicBezTo>
                  <a:lnTo>
                    <a:pt x="989" y="3299"/>
                  </a:lnTo>
                  <a:lnTo>
                    <a:pt x="989" y="3320"/>
                  </a:lnTo>
                  <a:lnTo>
                    <a:pt x="989" y="3340"/>
                  </a:lnTo>
                  <a:lnTo>
                    <a:pt x="969" y="3340"/>
                  </a:lnTo>
                  <a:lnTo>
                    <a:pt x="969" y="3360"/>
                  </a:lnTo>
                  <a:lnTo>
                    <a:pt x="969" y="3385"/>
                  </a:lnTo>
                  <a:lnTo>
                    <a:pt x="949" y="3385"/>
                  </a:lnTo>
                  <a:lnTo>
                    <a:pt x="949" y="3405"/>
                  </a:lnTo>
                  <a:cubicBezTo>
                    <a:pt x="924" y="3426"/>
                    <a:pt x="924" y="3446"/>
                    <a:pt x="903" y="3466"/>
                  </a:cubicBezTo>
                  <a:cubicBezTo>
                    <a:pt x="883" y="3486"/>
                    <a:pt x="883" y="3511"/>
                    <a:pt x="863" y="3531"/>
                  </a:cubicBezTo>
                  <a:cubicBezTo>
                    <a:pt x="863" y="3552"/>
                    <a:pt x="843" y="3552"/>
                    <a:pt x="843" y="3572"/>
                  </a:cubicBezTo>
                  <a:lnTo>
                    <a:pt x="823" y="3592"/>
                  </a:lnTo>
                  <a:lnTo>
                    <a:pt x="798" y="3612"/>
                  </a:lnTo>
                  <a:lnTo>
                    <a:pt x="777" y="3637"/>
                  </a:lnTo>
                  <a:lnTo>
                    <a:pt x="777" y="3658"/>
                  </a:lnTo>
                  <a:cubicBezTo>
                    <a:pt x="212" y="4016"/>
                    <a:pt x="212" y="4016"/>
                    <a:pt x="192" y="4016"/>
                  </a:cubicBezTo>
                  <a:cubicBezTo>
                    <a:pt x="174" y="4016"/>
                    <a:pt x="169" y="4027"/>
                    <a:pt x="159" y="4032"/>
                  </a:cubicBezTo>
                  <a:lnTo>
                    <a:pt x="159" y="4032"/>
                  </a:lnTo>
                  <a:lnTo>
                    <a:pt x="3133" y="3718"/>
                  </a:lnTo>
                  <a:lnTo>
                    <a:pt x="3153" y="3718"/>
                  </a:lnTo>
                  <a:cubicBezTo>
                    <a:pt x="3173" y="3718"/>
                    <a:pt x="3173" y="3698"/>
                    <a:pt x="3194" y="3698"/>
                  </a:cubicBezTo>
                  <a:cubicBezTo>
                    <a:pt x="3219" y="3698"/>
                    <a:pt x="3572" y="3592"/>
                    <a:pt x="3849" y="3234"/>
                  </a:cubicBezTo>
                  <a:lnTo>
                    <a:pt x="3870" y="3214"/>
                  </a:lnTo>
                  <a:cubicBezTo>
                    <a:pt x="3890" y="3193"/>
                    <a:pt x="3910" y="3153"/>
                    <a:pt x="3910" y="3153"/>
                  </a:cubicBezTo>
                  <a:cubicBezTo>
                    <a:pt x="3930" y="3133"/>
                    <a:pt x="3930" y="3108"/>
                    <a:pt x="3950" y="3088"/>
                  </a:cubicBezTo>
                  <a:lnTo>
                    <a:pt x="3950" y="3067"/>
                  </a:lnTo>
                  <a:lnTo>
                    <a:pt x="3976" y="3067"/>
                  </a:lnTo>
                  <a:lnTo>
                    <a:pt x="3976" y="3047"/>
                  </a:lnTo>
                  <a:lnTo>
                    <a:pt x="3976" y="3027"/>
                  </a:lnTo>
                  <a:cubicBezTo>
                    <a:pt x="3976" y="3027"/>
                    <a:pt x="4162" y="2669"/>
                    <a:pt x="4203" y="2164"/>
                  </a:cubicBezTo>
                  <a:lnTo>
                    <a:pt x="4203" y="2124"/>
                  </a:lnTo>
                  <a:lnTo>
                    <a:pt x="4203" y="2079"/>
                  </a:lnTo>
                  <a:lnTo>
                    <a:pt x="4203" y="2018"/>
                  </a:lnTo>
                  <a:lnTo>
                    <a:pt x="4203" y="1912"/>
                  </a:lnTo>
                  <a:lnTo>
                    <a:pt x="4203" y="1892"/>
                  </a:lnTo>
                  <a:lnTo>
                    <a:pt x="4182" y="1892"/>
                  </a:lnTo>
                  <a:lnTo>
                    <a:pt x="4182" y="1766"/>
                  </a:lnTo>
                  <a:lnTo>
                    <a:pt x="4182" y="1746"/>
                  </a:lnTo>
                  <a:cubicBezTo>
                    <a:pt x="4182" y="1720"/>
                    <a:pt x="4162" y="1680"/>
                    <a:pt x="4162" y="1660"/>
                  </a:cubicBezTo>
                  <a:lnTo>
                    <a:pt x="4162" y="1594"/>
                  </a:lnTo>
                  <a:lnTo>
                    <a:pt x="4162" y="1574"/>
                  </a:lnTo>
                  <a:cubicBezTo>
                    <a:pt x="4142" y="1514"/>
                    <a:pt x="4122" y="1448"/>
                    <a:pt x="4122" y="1388"/>
                  </a:cubicBezTo>
                  <a:cubicBezTo>
                    <a:pt x="4102" y="1322"/>
                    <a:pt x="4076" y="1261"/>
                    <a:pt x="4056" y="1196"/>
                  </a:cubicBezTo>
                  <a:cubicBezTo>
                    <a:pt x="4056" y="1176"/>
                    <a:pt x="4036" y="1176"/>
                    <a:pt x="4036" y="1156"/>
                  </a:cubicBezTo>
                  <a:cubicBezTo>
                    <a:pt x="4016" y="1115"/>
                    <a:pt x="3996" y="1070"/>
                    <a:pt x="3996" y="1029"/>
                  </a:cubicBezTo>
                  <a:cubicBezTo>
                    <a:pt x="3976" y="1009"/>
                    <a:pt x="3976" y="989"/>
                    <a:pt x="3950" y="964"/>
                  </a:cubicBezTo>
                  <a:cubicBezTo>
                    <a:pt x="3930" y="923"/>
                    <a:pt x="3930" y="903"/>
                    <a:pt x="3910" y="863"/>
                  </a:cubicBezTo>
                  <a:cubicBezTo>
                    <a:pt x="3890" y="838"/>
                    <a:pt x="3890" y="838"/>
                    <a:pt x="3890" y="818"/>
                  </a:cubicBezTo>
                  <a:lnTo>
                    <a:pt x="3870" y="797"/>
                  </a:lnTo>
                  <a:cubicBezTo>
                    <a:pt x="3849" y="777"/>
                    <a:pt x="3824" y="737"/>
                    <a:pt x="3804" y="691"/>
                  </a:cubicBezTo>
                  <a:cubicBezTo>
                    <a:pt x="3804" y="691"/>
                    <a:pt x="3804" y="671"/>
                    <a:pt x="3784" y="671"/>
                  </a:cubicBezTo>
                  <a:lnTo>
                    <a:pt x="3784" y="651"/>
                  </a:lnTo>
                  <a:cubicBezTo>
                    <a:pt x="3764" y="631"/>
                    <a:pt x="3764" y="631"/>
                    <a:pt x="3743" y="611"/>
                  </a:cubicBezTo>
                  <a:cubicBezTo>
                    <a:pt x="3743" y="585"/>
                    <a:pt x="3723" y="565"/>
                    <a:pt x="3698" y="545"/>
                  </a:cubicBezTo>
                  <a:lnTo>
                    <a:pt x="3698" y="525"/>
                  </a:lnTo>
                  <a:cubicBezTo>
                    <a:pt x="3678" y="525"/>
                    <a:pt x="3678" y="505"/>
                    <a:pt x="3658" y="505"/>
                  </a:cubicBezTo>
                  <a:cubicBezTo>
                    <a:pt x="3658" y="485"/>
                    <a:pt x="3638" y="459"/>
                    <a:pt x="3638" y="459"/>
                  </a:cubicBezTo>
                  <a:cubicBezTo>
                    <a:pt x="3617" y="439"/>
                    <a:pt x="3617" y="419"/>
                    <a:pt x="3597" y="419"/>
                  </a:cubicBezTo>
                  <a:cubicBezTo>
                    <a:pt x="3597" y="399"/>
                    <a:pt x="3572" y="399"/>
                    <a:pt x="3572" y="399"/>
                  </a:cubicBezTo>
                  <a:lnTo>
                    <a:pt x="3552" y="379"/>
                  </a:lnTo>
                  <a:lnTo>
                    <a:pt x="3491" y="313"/>
                  </a:lnTo>
                  <a:lnTo>
                    <a:pt x="3491" y="293"/>
                  </a:lnTo>
                  <a:lnTo>
                    <a:pt x="3471" y="293"/>
                  </a:lnTo>
                  <a:lnTo>
                    <a:pt x="3426" y="253"/>
                  </a:lnTo>
                  <a:cubicBezTo>
                    <a:pt x="3406" y="232"/>
                    <a:pt x="3385" y="207"/>
                    <a:pt x="3365" y="207"/>
                  </a:cubicBezTo>
                  <a:lnTo>
                    <a:pt x="3365" y="187"/>
                  </a:lnTo>
                  <a:cubicBezTo>
                    <a:pt x="3345" y="187"/>
                    <a:pt x="3320" y="167"/>
                    <a:pt x="3300" y="147"/>
                  </a:cubicBezTo>
                  <a:cubicBezTo>
                    <a:pt x="3279" y="147"/>
                    <a:pt x="3259" y="126"/>
                    <a:pt x="3259" y="126"/>
                  </a:cubicBezTo>
                  <a:lnTo>
                    <a:pt x="3239" y="126"/>
                  </a:lnTo>
                  <a:lnTo>
                    <a:pt x="3239" y="106"/>
                  </a:lnTo>
                  <a:cubicBezTo>
                    <a:pt x="3219" y="106"/>
                    <a:pt x="3194" y="81"/>
                    <a:pt x="3173" y="81"/>
                  </a:cubicBezTo>
                  <a:cubicBezTo>
                    <a:pt x="3153" y="61"/>
                    <a:pt x="3153" y="61"/>
                    <a:pt x="3133" y="61"/>
                  </a:cubicBezTo>
                  <a:lnTo>
                    <a:pt x="3113" y="41"/>
                  </a:lnTo>
                  <a:cubicBezTo>
                    <a:pt x="3093" y="41"/>
                    <a:pt x="3068" y="20"/>
                    <a:pt x="3047" y="20"/>
                  </a:cubicBezTo>
                  <a:cubicBezTo>
                    <a:pt x="3027" y="0"/>
                    <a:pt x="3007" y="0"/>
                    <a:pt x="2987" y="0"/>
                  </a:cubicBezTo>
                  <a:close/>
                  <a:moveTo>
                    <a:pt x="159" y="4032"/>
                  </a:moveTo>
                  <a:lnTo>
                    <a:pt x="127" y="4036"/>
                  </a:lnTo>
                  <a:lnTo>
                    <a:pt x="147" y="4036"/>
                  </a:lnTo>
                  <a:cubicBezTo>
                    <a:pt x="152" y="4036"/>
                    <a:pt x="156" y="4035"/>
                    <a:pt x="159" y="4032"/>
                  </a:cubicBez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5003028" y="2528305"/>
              <a:ext cx="535188" cy="424636"/>
            </a:xfrm>
            <a:custGeom>
              <a:avLst/>
              <a:gdLst/>
              <a:ahLst/>
              <a:cxnLst/>
              <a:rect l="l" t="t" r="r" b="b"/>
              <a:pathLst>
                <a:path w="9061" h="7189" extrusionOk="0">
                  <a:moveTo>
                    <a:pt x="3340" y="1"/>
                  </a:moveTo>
                  <a:cubicBezTo>
                    <a:pt x="3340" y="21"/>
                    <a:pt x="3340" y="21"/>
                    <a:pt x="3299" y="21"/>
                  </a:cubicBezTo>
                  <a:lnTo>
                    <a:pt x="3214" y="21"/>
                  </a:lnTo>
                  <a:cubicBezTo>
                    <a:pt x="3193" y="21"/>
                    <a:pt x="3173" y="41"/>
                    <a:pt x="3153" y="41"/>
                  </a:cubicBezTo>
                  <a:lnTo>
                    <a:pt x="3108" y="41"/>
                  </a:lnTo>
                  <a:cubicBezTo>
                    <a:pt x="3027" y="61"/>
                    <a:pt x="2961" y="81"/>
                    <a:pt x="2881" y="127"/>
                  </a:cubicBezTo>
                  <a:cubicBezTo>
                    <a:pt x="2855" y="127"/>
                    <a:pt x="2855" y="127"/>
                    <a:pt x="2835" y="147"/>
                  </a:cubicBezTo>
                  <a:cubicBezTo>
                    <a:pt x="2815" y="147"/>
                    <a:pt x="2815" y="147"/>
                    <a:pt x="2795" y="167"/>
                  </a:cubicBezTo>
                  <a:cubicBezTo>
                    <a:pt x="2775" y="167"/>
                    <a:pt x="2754" y="187"/>
                    <a:pt x="2754" y="187"/>
                  </a:cubicBezTo>
                  <a:cubicBezTo>
                    <a:pt x="2729" y="187"/>
                    <a:pt x="2709" y="207"/>
                    <a:pt x="2709" y="207"/>
                  </a:cubicBezTo>
                  <a:cubicBezTo>
                    <a:pt x="2689" y="233"/>
                    <a:pt x="2669" y="233"/>
                    <a:pt x="2669" y="233"/>
                  </a:cubicBezTo>
                  <a:cubicBezTo>
                    <a:pt x="2649" y="253"/>
                    <a:pt x="2628" y="253"/>
                    <a:pt x="2628" y="273"/>
                  </a:cubicBezTo>
                  <a:cubicBezTo>
                    <a:pt x="2603" y="273"/>
                    <a:pt x="2603" y="293"/>
                    <a:pt x="2583" y="293"/>
                  </a:cubicBezTo>
                  <a:cubicBezTo>
                    <a:pt x="2563" y="313"/>
                    <a:pt x="2563" y="313"/>
                    <a:pt x="2543" y="333"/>
                  </a:cubicBezTo>
                  <a:cubicBezTo>
                    <a:pt x="2522" y="333"/>
                    <a:pt x="2522" y="333"/>
                    <a:pt x="2502" y="359"/>
                  </a:cubicBezTo>
                  <a:cubicBezTo>
                    <a:pt x="2477" y="359"/>
                    <a:pt x="2477" y="379"/>
                    <a:pt x="2457" y="399"/>
                  </a:cubicBezTo>
                  <a:cubicBezTo>
                    <a:pt x="2457" y="399"/>
                    <a:pt x="2437" y="399"/>
                    <a:pt x="2416" y="419"/>
                  </a:cubicBezTo>
                  <a:cubicBezTo>
                    <a:pt x="2416" y="439"/>
                    <a:pt x="2396" y="439"/>
                    <a:pt x="2376" y="460"/>
                  </a:cubicBezTo>
                  <a:cubicBezTo>
                    <a:pt x="2376" y="460"/>
                    <a:pt x="2376" y="485"/>
                    <a:pt x="2351" y="505"/>
                  </a:cubicBezTo>
                  <a:cubicBezTo>
                    <a:pt x="2331" y="505"/>
                    <a:pt x="2331" y="525"/>
                    <a:pt x="2311" y="525"/>
                  </a:cubicBezTo>
                  <a:cubicBezTo>
                    <a:pt x="2311" y="545"/>
                    <a:pt x="2290" y="545"/>
                    <a:pt x="2270" y="565"/>
                  </a:cubicBezTo>
                  <a:cubicBezTo>
                    <a:pt x="2270" y="586"/>
                    <a:pt x="2250" y="586"/>
                    <a:pt x="2250" y="611"/>
                  </a:cubicBezTo>
                  <a:lnTo>
                    <a:pt x="2205" y="651"/>
                  </a:lnTo>
                  <a:cubicBezTo>
                    <a:pt x="2124" y="777"/>
                    <a:pt x="2018" y="924"/>
                    <a:pt x="1952" y="1090"/>
                  </a:cubicBezTo>
                  <a:cubicBezTo>
                    <a:pt x="1932" y="1090"/>
                    <a:pt x="1932" y="1115"/>
                    <a:pt x="1932" y="1136"/>
                  </a:cubicBezTo>
                  <a:cubicBezTo>
                    <a:pt x="1912" y="1156"/>
                    <a:pt x="1912" y="1176"/>
                    <a:pt x="1892" y="1196"/>
                  </a:cubicBezTo>
                  <a:cubicBezTo>
                    <a:pt x="1892" y="1216"/>
                    <a:pt x="1892" y="1216"/>
                    <a:pt x="1872" y="1262"/>
                  </a:cubicBezTo>
                  <a:cubicBezTo>
                    <a:pt x="1872" y="1262"/>
                    <a:pt x="1872" y="1282"/>
                    <a:pt x="1846" y="1302"/>
                  </a:cubicBezTo>
                  <a:cubicBezTo>
                    <a:pt x="1846" y="1322"/>
                    <a:pt x="1846" y="1322"/>
                    <a:pt x="1826" y="1368"/>
                  </a:cubicBezTo>
                  <a:lnTo>
                    <a:pt x="1826" y="1428"/>
                  </a:lnTo>
                  <a:cubicBezTo>
                    <a:pt x="1806" y="1428"/>
                    <a:pt x="1806" y="1448"/>
                    <a:pt x="1806" y="1468"/>
                  </a:cubicBezTo>
                  <a:cubicBezTo>
                    <a:pt x="1806" y="1494"/>
                    <a:pt x="1786" y="1514"/>
                    <a:pt x="1786" y="1534"/>
                  </a:cubicBezTo>
                  <a:cubicBezTo>
                    <a:pt x="1786" y="1554"/>
                    <a:pt x="1786" y="1554"/>
                    <a:pt x="1766" y="1595"/>
                  </a:cubicBezTo>
                  <a:cubicBezTo>
                    <a:pt x="1766" y="1620"/>
                    <a:pt x="1766" y="1620"/>
                    <a:pt x="1746" y="1660"/>
                  </a:cubicBezTo>
                  <a:lnTo>
                    <a:pt x="1746" y="1721"/>
                  </a:lnTo>
                  <a:cubicBezTo>
                    <a:pt x="1746" y="1746"/>
                    <a:pt x="1746" y="1746"/>
                    <a:pt x="1720" y="1786"/>
                  </a:cubicBezTo>
                  <a:lnTo>
                    <a:pt x="1720" y="1847"/>
                  </a:lnTo>
                  <a:cubicBezTo>
                    <a:pt x="1720" y="1847"/>
                    <a:pt x="1720" y="1872"/>
                    <a:pt x="1700" y="1912"/>
                  </a:cubicBezTo>
                  <a:lnTo>
                    <a:pt x="1700" y="1973"/>
                  </a:lnTo>
                  <a:lnTo>
                    <a:pt x="1700" y="2038"/>
                  </a:lnTo>
                  <a:cubicBezTo>
                    <a:pt x="1700" y="2059"/>
                    <a:pt x="1680" y="2059"/>
                    <a:pt x="1680" y="2099"/>
                  </a:cubicBezTo>
                  <a:lnTo>
                    <a:pt x="1680" y="2165"/>
                  </a:lnTo>
                  <a:lnTo>
                    <a:pt x="1680" y="2250"/>
                  </a:lnTo>
                  <a:lnTo>
                    <a:pt x="1680" y="2311"/>
                  </a:lnTo>
                  <a:lnTo>
                    <a:pt x="1680" y="2376"/>
                  </a:lnTo>
                  <a:lnTo>
                    <a:pt x="1428" y="2331"/>
                  </a:lnTo>
                  <a:lnTo>
                    <a:pt x="1070" y="2331"/>
                  </a:lnTo>
                  <a:cubicBezTo>
                    <a:pt x="484" y="2376"/>
                    <a:pt x="0" y="3088"/>
                    <a:pt x="0" y="3991"/>
                  </a:cubicBezTo>
                  <a:cubicBezTo>
                    <a:pt x="0" y="4309"/>
                    <a:pt x="61" y="4581"/>
                    <a:pt x="146" y="4833"/>
                  </a:cubicBezTo>
                  <a:cubicBezTo>
                    <a:pt x="379" y="5484"/>
                    <a:pt x="863" y="6008"/>
                    <a:pt x="1408" y="6114"/>
                  </a:cubicBezTo>
                  <a:lnTo>
                    <a:pt x="7627" y="7189"/>
                  </a:lnTo>
                  <a:lnTo>
                    <a:pt x="8006" y="7189"/>
                  </a:lnTo>
                  <a:cubicBezTo>
                    <a:pt x="8026" y="7189"/>
                    <a:pt x="8026" y="7169"/>
                    <a:pt x="8051" y="7169"/>
                  </a:cubicBezTo>
                  <a:cubicBezTo>
                    <a:pt x="8071" y="7169"/>
                    <a:pt x="8071" y="7169"/>
                    <a:pt x="8636" y="6811"/>
                  </a:cubicBezTo>
                  <a:cubicBezTo>
                    <a:pt x="8636" y="6790"/>
                    <a:pt x="8636" y="6790"/>
                    <a:pt x="8657" y="6765"/>
                  </a:cubicBezTo>
                  <a:lnTo>
                    <a:pt x="8682" y="6745"/>
                  </a:lnTo>
                  <a:lnTo>
                    <a:pt x="8702" y="6725"/>
                  </a:lnTo>
                  <a:cubicBezTo>
                    <a:pt x="8702" y="6705"/>
                    <a:pt x="8722" y="6705"/>
                    <a:pt x="8722" y="6684"/>
                  </a:cubicBezTo>
                  <a:cubicBezTo>
                    <a:pt x="8742" y="6639"/>
                    <a:pt x="8783" y="6599"/>
                    <a:pt x="8808" y="6558"/>
                  </a:cubicBezTo>
                  <a:cubicBezTo>
                    <a:pt x="8808" y="6538"/>
                    <a:pt x="8828" y="6538"/>
                    <a:pt x="8828" y="6513"/>
                  </a:cubicBezTo>
                  <a:cubicBezTo>
                    <a:pt x="8828" y="6513"/>
                    <a:pt x="8848" y="6493"/>
                    <a:pt x="9060" y="5630"/>
                  </a:cubicBezTo>
                  <a:lnTo>
                    <a:pt x="9060" y="5590"/>
                  </a:lnTo>
                  <a:lnTo>
                    <a:pt x="9060" y="5549"/>
                  </a:lnTo>
                  <a:cubicBezTo>
                    <a:pt x="9060" y="4601"/>
                    <a:pt x="8530" y="3718"/>
                    <a:pt x="7859" y="3466"/>
                  </a:cubicBezTo>
                  <a:cubicBezTo>
                    <a:pt x="7713" y="2477"/>
                    <a:pt x="7083" y="1640"/>
                    <a:pt x="6306" y="1514"/>
                  </a:cubicBezTo>
                  <a:lnTo>
                    <a:pt x="6260" y="1514"/>
                  </a:lnTo>
                  <a:cubicBezTo>
                    <a:pt x="6240" y="1514"/>
                    <a:pt x="6220" y="1514"/>
                    <a:pt x="6200" y="1494"/>
                  </a:cubicBezTo>
                  <a:lnTo>
                    <a:pt x="6008" y="1494"/>
                  </a:lnTo>
                  <a:cubicBezTo>
                    <a:pt x="5988" y="1494"/>
                    <a:pt x="5968" y="1514"/>
                    <a:pt x="5968" y="1514"/>
                  </a:cubicBezTo>
                  <a:lnTo>
                    <a:pt x="5862" y="1514"/>
                  </a:lnTo>
                  <a:cubicBezTo>
                    <a:pt x="5842" y="1534"/>
                    <a:pt x="5842" y="1534"/>
                    <a:pt x="5822" y="1534"/>
                  </a:cubicBezTo>
                  <a:cubicBezTo>
                    <a:pt x="5801" y="1534"/>
                    <a:pt x="5781" y="1534"/>
                    <a:pt x="5756" y="1554"/>
                  </a:cubicBezTo>
                  <a:lnTo>
                    <a:pt x="5716" y="1554"/>
                  </a:lnTo>
                  <a:cubicBezTo>
                    <a:pt x="5716" y="1574"/>
                    <a:pt x="5695" y="1574"/>
                    <a:pt x="5675" y="1574"/>
                  </a:cubicBezTo>
                  <a:cubicBezTo>
                    <a:pt x="5675" y="1574"/>
                    <a:pt x="5655" y="1595"/>
                    <a:pt x="5630" y="1595"/>
                  </a:cubicBezTo>
                  <a:cubicBezTo>
                    <a:pt x="5610" y="1595"/>
                    <a:pt x="5610" y="1620"/>
                    <a:pt x="5589" y="1620"/>
                  </a:cubicBezTo>
                  <a:cubicBezTo>
                    <a:pt x="5569" y="1620"/>
                    <a:pt x="5569" y="1640"/>
                    <a:pt x="5549" y="1640"/>
                  </a:cubicBezTo>
                  <a:cubicBezTo>
                    <a:pt x="5529" y="1640"/>
                    <a:pt x="5529" y="1660"/>
                    <a:pt x="5504" y="1660"/>
                  </a:cubicBezTo>
                  <a:cubicBezTo>
                    <a:pt x="5484" y="1680"/>
                    <a:pt x="5484" y="1680"/>
                    <a:pt x="5463" y="1680"/>
                  </a:cubicBezTo>
                  <a:cubicBezTo>
                    <a:pt x="5125" y="818"/>
                    <a:pt x="4475" y="167"/>
                    <a:pt x="3718" y="21"/>
                  </a:cubicBezTo>
                  <a:lnTo>
                    <a:pt x="3572" y="21"/>
                  </a:lnTo>
                  <a:lnTo>
                    <a:pt x="3551"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41"/>
          <p:cNvGrpSpPr/>
          <p:nvPr/>
        </p:nvGrpSpPr>
        <p:grpSpPr>
          <a:xfrm>
            <a:off x="3406272" y="2512045"/>
            <a:ext cx="708423" cy="440897"/>
            <a:chOff x="5035265" y="2512045"/>
            <a:chExt cx="708423" cy="440897"/>
          </a:xfrm>
        </p:grpSpPr>
        <p:sp>
          <p:nvSpPr>
            <p:cNvPr id="646" name="Google Shape;646;p41"/>
            <p:cNvSpPr/>
            <p:nvPr/>
          </p:nvSpPr>
          <p:spPr>
            <a:xfrm>
              <a:off x="5229018" y="2512045"/>
              <a:ext cx="303706" cy="117401"/>
            </a:xfrm>
            <a:custGeom>
              <a:avLst/>
              <a:gdLst/>
              <a:ahLst/>
              <a:cxnLst/>
              <a:rect l="l" t="t" r="r" b="b"/>
              <a:pathLst>
                <a:path w="5171" h="1999" extrusionOk="0">
                  <a:moveTo>
                    <a:pt x="41" y="319"/>
                  </a:moveTo>
                  <a:cubicBezTo>
                    <a:pt x="41" y="327"/>
                    <a:pt x="41" y="332"/>
                    <a:pt x="38" y="335"/>
                  </a:cubicBezTo>
                  <a:lnTo>
                    <a:pt x="38" y="335"/>
                  </a:lnTo>
                  <a:lnTo>
                    <a:pt x="191" y="319"/>
                  </a:lnTo>
                  <a:close/>
                  <a:moveTo>
                    <a:pt x="38" y="335"/>
                  </a:moveTo>
                  <a:lnTo>
                    <a:pt x="0" y="339"/>
                  </a:lnTo>
                  <a:cubicBezTo>
                    <a:pt x="24" y="339"/>
                    <a:pt x="34" y="339"/>
                    <a:pt x="38" y="335"/>
                  </a:cubicBezTo>
                  <a:close/>
                  <a:moveTo>
                    <a:pt x="3047" y="1"/>
                  </a:moveTo>
                  <a:cubicBezTo>
                    <a:pt x="3047" y="1"/>
                    <a:pt x="3027" y="21"/>
                    <a:pt x="3007" y="21"/>
                  </a:cubicBezTo>
                  <a:lnTo>
                    <a:pt x="191" y="319"/>
                  </a:lnTo>
                  <a:lnTo>
                    <a:pt x="252" y="319"/>
                  </a:lnTo>
                  <a:lnTo>
                    <a:pt x="273" y="339"/>
                  </a:lnTo>
                  <a:lnTo>
                    <a:pt x="419" y="339"/>
                  </a:lnTo>
                  <a:cubicBezTo>
                    <a:pt x="464" y="359"/>
                    <a:pt x="505" y="359"/>
                    <a:pt x="525" y="379"/>
                  </a:cubicBezTo>
                  <a:lnTo>
                    <a:pt x="565" y="379"/>
                  </a:lnTo>
                  <a:cubicBezTo>
                    <a:pt x="611" y="399"/>
                    <a:pt x="651" y="399"/>
                    <a:pt x="691" y="424"/>
                  </a:cubicBezTo>
                  <a:lnTo>
                    <a:pt x="717" y="424"/>
                  </a:lnTo>
                  <a:cubicBezTo>
                    <a:pt x="737" y="445"/>
                    <a:pt x="777" y="445"/>
                    <a:pt x="797" y="465"/>
                  </a:cubicBezTo>
                  <a:cubicBezTo>
                    <a:pt x="817" y="465"/>
                    <a:pt x="817" y="485"/>
                    <a:pt x="843" y="485"/>
                  </a:cubicBezTo>
                  <a:cubicBezTo>
                    <a:pt x="883" y="505"/>
                    <a:pt x="923" y="525"/>
                    <a:pt x="969" y="551"/>
                  </a:cubicBezTo>
                  <a:cubicBezTo>
                    <a:pt x="1009" y="571"/>
                    <a:pt x="1029" y="591"/>
                    <a:pt x="1070" y="611"/>
                  </a:cubicBezTo>
                  <a:cubicBezTo>
                    <a:pt x="1070" y="611"/>
                    <a:pt x="1095" y="611"/>
                    <a:pt x="1095" y="631"/>
                  </a:cubicBezTo>
                  <a:cubicBezTo>
                    <a:pt x="1135" y="651"/>
                    <a:pt x="1155" y="677"/>
                    <a:pt x="1196" y="697"/>
                  </a:cubicBezTo>
                  <a:lnTo>
                    <a:pt x="1221" y="717"/>
                  </a:lnTo>
                  <a:cubicBezTo>
                    <a:pt x="1261" y="737"/>
                    <a:pt x="1282" y="757"/>
                    <a:pt x="1322" y="803"/>
                  </a:cubicBezTo>
                  <a:lnTo>
                    <a:pt x="1347" y="803"/>
                  </a:lnTo>
                  <a:cubicBezTo>
                    <a:pt x="1367" y="843"/>
                    <a:pt x="1408" y="863"/>
                    <a:pt x="1428" y="883"/>
                  </a:cubicBezTo>
                  <a:lnTo>
                    <a:pt x="1473" y="929"/>
                  </a:lnTo>
                  <a:lnTo>
                    <a:pt x="1534" y="989"/>
                  </a:lnTo>
                  <a:cubicBezTo>
                    <a:pt x="1554" y="1010"/>
                    <a:pt x="1554" y="1030"/>
                    <a:pt x="1574" y="1055"/>
                  </a:cubicBezTo>
                  <a:cubicBezTo>
                    <a:pt x="1599" y="1075"/>
                    <a:pt x="1620" y="1095"/>
                    <a:pt x="1640" y="1116"/>
                  </a:cubicBezTo>
                  <a:cubicBezTo>
                    <a:pt x="1660" y="1136"/>
                    <a:pt x="1680" y="1156"/>
                    <a:pt x="1680" y="1181"/>
                  </a:cubicBezTo>
                  <a:cubicBezTo>
                    <a:pt x="1700" y="1201"/>
                    <a:pt x="1725" y="1221"/>
                    <a:pt x="1746" y="1242"/>
                  </a:cubicBezTo>
                  <a:cubicBezTo>
                    <a:pt x="1766" y="1262"/>
                    <a:pt x="1786" y="1307"/>
                    <a:pt x="1806" y="1348"/>
                  </a:cubicBezTo>
                  <a:cubicBezTo>
                    <a:pt x="1826" y="1348"/>
                    <a:pt x="1826" y="1368"/>
                    <a:pt x="1852" y="1388"/>
                  </a:cubicBezTo>
                  <a:cubicBezTo>
                    <a:pt x="1892" y="1454"/>
                    <a:pt x="1912" y="1514"/>
                    <a:pt x="1952" y="1580"/>
                  </a:cubicBezTo>
                  <a:cubicBezTo>
                    <a:pt x="1978" y="1600"/>
                    <a:pt x="1978" y="1620"/>
                    <a:pt x="1998" y="1640"/>
                  </a:cubicBezTo>
                  <a:cubicBezTo>
                    <a:pt x="2018" y="1686"/>
                    <a:pt x="2038" y="1726"/>
                    <a:pt x="2058" y="1766"/>
                  </a:cubicBezTo>
                  <a:cubicBezTo>
                    <a:pt x="2058" y="1786"/>
                    <a:pt x="2079" y="1812"/>
                    <a:pt x="2079" y="1812"/>
                  </a:cubicBezTo>
                  <a:cubicBezTo>
                    <a:pt x="2104" y="1872"/>
                    <a:pt x="2144" y="1938"/>
                    <a:pt x="2164" y="1998"/>
                  </a:cubicBezTo>
                  <a:lnTo>
                    <a:pt x="5171" y="1686"/>
                  </a:lnTo>
                  <a:cubicBezTo>
                    <a:pt x="5151" y="1620"/>
                    <a:pt x="5105" y="1559"/>
                    <a:pt x="5085" y="1494"/>
                  </a:cubicBezTo>
                  <a:cubicBezTo>
                    <a:pt x="5085" y="1494"/>
                    <a:pt x="5065" y="1474"/>
                    <a:pt x="5065" y="1454"/>
                  </a:cubicBezTo>
                  <a:cubicBezTo>
                    <a:pt x="5045" y="1408"/>
                    <a:pt x="5025" y="1368"/>
                    <a:pt x="4979" y="1327"/>
                  </a:cubicBezTo>
                  <a:lnTo>
                    <a:pt x="4979" y="1282"/>
                  </a:lnTo>
                  <a:lnTo>
                    <a:pt x="4959" y="1262"/>
                  </a:lnTo>
                  <a:cubicBezTo>
                    <a:pt x="4919" y="1201"/>
                    <a:pt x="4878" y="1136"/>
                    <a:pt x="4833" y="1075"/>
                  </a:cubicBezTo>
                  <a:lnTo>
                    <a:pt x="4833" y="1055"/>
                  </a:lnTo>
                  <a:lnTo>
                    <a:pt x="4813" y="1030"/>
                  </a:lnTo>
                  <a:cubicBezTo>
                    <a:pt x="4793" y="989"/>
                    <a:pt x="4772" y="949"/>
                    <a:pt x="4727" y="929"/>
                  </a:cubicBezTo>
                  <a:lnTo>
                    <a:pt x="4727" y="883"/>
                  </a:lnTo>
                  <a:cubicBezTo>
                    <a:pt x="4707" y="883"/>
                    <a:pt x="4707" y="863"/>
                    <a:pt x="4687" y="863"/>
                  </a:cubicBezTo>
                  <a:cubicBezTo>
                    <a:pt x="4666" y="843"/>
                    <a:pt x="4666" y="823"/>
                    <a:pt x="4646" y="803"/>
                  </a:cubicBezTo>
                  <a:cubicBezTo>
                    <a:pt x="4626" y="778"/>
                    <a:pt x="4626" y="778"/>
                    <a:pt x="4626" y="757"/>
                  </a:cubicBezTo>
                  <a:cubicBezTo>
                    <a:pt x="4601" y="757"/>
                    <a:pt x="4601" y="737"/>
                    <a:pt x="4581" y="737"/>
                  </a:cubicBezTo>
                  <a:cubicBezTo>
                    <a:pt x="4560" y="717"/>
                    <a:pt x="4560" y="697"/>
                    <a:pt x="4540" y="677"/>
                  </a:cubicBezTo>
                  <a:lnTo>
                    <a:pt x="4520" y="651"/>
                  </a:lnTo>
                  <a:cubicBezTo>
                    <a:pt x="4500" y="631"/>
                    <a:pt x="4500" y="631"/>
                    <a:pt x="4475" y="611"/>
                  </a:cubicBezTo>
                  <a:cubicBezTo>
                    <a:pt x="4455" y="591"/>
                    <a:pt x="4455" y="591"/>
                    <a:pt x="4434" y="571"/>
                  </a:cubicBezTo>
                  <a:lnTo>
                    <a:pt x="4414" y="551"/>
                  </a:lnTo>
                  <a:cubicBezTo>
                    <a:pt x="4394" y="525"/>
                    <a:pt x="4374" y="505"/>
                    <a:pt x="4349" y="485"/>
                  </a:cubicBezTo>
                  <a:lnTo>
                    <a:pt x="4328" y="485"/>
                  </a:lnTo>
                  <a:lnTo>
                    <a:pt x="4328" y="465"/>
                  </a:lnTo>
                  <a:cubicBezTo>
                    <a:pt x="4288" y="445"/>
                    <a:pt x="4268" y="424"/>
                    <a:pt x="4223" y="399"/>
                  </a:cubicBezTo>
                  <a:cubicBezTo>
                    <a:pt x="4202" y="379"/>
                    <a:pt x="4202" y="379"/>
                    <a:pt x="4182" y="379"/>
                  </a:cubicBezTo>
                  <a:cubicBezTo>
                    <a:pt x="4182" y="359"/>
                    <a:pt x="4162" y="339"/>
                    <a:pt x="4142" y="339"/>
                  </a:cubicBezTo>
                  <a:cubicBezTo>
                    <a:pt x="4142" y="319"/>
                    <a:pt x="4122" y="319"/>
                    <a:pt x="4096" y="319"/>
                  </a:cubicBezTo>
                  <a:cubicBezTo>
                    <a:pt x="4096" y="298"/>
                    <a:pt x="4076" y="298"/>
                    <a:pt x="4076" y="298"/>
                  </a:cubicBezTo>
                  <a:lnTo>
                    <a:pt x="4056" y="273"/>
                  </a:lnTo>
                  <a:cubicBezTo>
                    <a:pt x="4016" y="253"/>
                    <a:pt x="3996" y="233"/>
                    <a:pt x="3970" y="233"/>
                  </a:cubicBezTo>
                  <a:lnTo>
                    <a:pt x="3950" y="233"/>
                  </a:lnTo>
                  <a:lnTo>
                    <a:pt x="3950" y="213"/>
                  </a:lnTo>
                  <a:cubicBezTo>
                    <a:pt x="3930" y="213"/>
                    <a:pt x="3910" y="192"/>
                    <a:pt x="3869" y="172"/>
                  </a:cubicBezTo>
                  <a:lnTo>
                    <a:pt x="3844" y="172"/>
                  </a:lnTo>
                  <a:cubicBezTo>
                    <a:pt x="3824" y="172"/>
                    <a:pt x="3824" y="147"/>
                    <a:pt x="3804" y="147"/>
                  </a:cubicBezTo>
                  <a:cubicBezTo>
                    <a:pt x="3804" y="147"/>
                    <a:pt x="3784" y="147"/>
                    <a:pt x="3784" y="127"/>
                  </a:cubicBezTo>
                  <a:cubicBezTo>
                    <a:pt x="3763" y="127"/>
                    <a:pt x="3743" y="127"/>
                    <a:pt x="3718" y="107"/>
                  </a:cubicBezTo>
                  <a:lnTo>
                    <a:pt x="3678" y="107"/>
                  </a:lnTo>
                  <a:cubicBezTo>
                    <a:pt x="3658" y="86"/>
                    <a:pt x="3617" y="86"/>
                    <a:pt x="3572" y="66"/>
                  </a:cubicBezTo>
                  <a:lnTo>
                    <a:pt x="3531" y="66"/>
                  </a:lnTo>
                  <a:cubicBezTo>
                    <a:pt x="3511" y="46"/>
                    <a:pt x="3491" y="46"/>
                    <a:pt x="3466" y="46"/>
                  </a:cubicBezTo>
                  <a:cubicBezTo>
                    <a:pt x="3466" y="46"/>
                    <a:pt x="3446" y="46"/>
                    <a:pt x="3425" y="21"/>
                  </a:cubicBezTo>
                  <a:lnTo>
                    <a:pt x="3279" y="21"/>
                  </a:lnTo>
                  <a:lnTo>
                    <a:pt x="3259"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5386890" y="2599730"/>
              <a:ext cx="285381" cy="134609"/>
            </a:xfrm>
            <a:custGeom>
              <a:avLst/>
              <a:gdLst/>
              <a:ahLst/>
              <a:cxnLst/>
              <a:rect l="l" t="t" r="r" b="b"/>
              <a:pathLst>
                <a:path w="4859" h="2292" extrusionOk="0">
                  <a:moveTo>
                    <a:pt x="3007" y="1"/>
                  </a:moveTo>
                  <a:lnTo>
                    <a:pt x="1" y="319"/>
                  </a:lnTo>
                  <a:lnTo>
                    <a:pt x="213" y="319"/>
                  </a:lnTo>
                  <a:cubicBezTo>
                    <a:pt x="233" y="339"/>
                    <a:pt x="253" y="339"/>
                    <a:pt x="273" y="339"/>
                  </a:cubicBezTo>
                  <a:lnTo>
                    <a:pt x="319" y="339"/>
                  </a:lnTo>
                  <a:cubicBezTo>
                    <a:pt x="359" y="339"/>
                    <a:pt x="399" y="359"/>
                    <a:pt x="465" y="379"/>
                  </a:cubicBezTo>
                  <a:cubicBezTo>
                    <a:pt x="505" y="379"/>
                    <a:pt x="551" y="399"/>
                    <a:pt x="591" y="420"/>
                  </a:cubicBezTo>
                  <a:lnTo>
                    <a:pt x="611" y="420"/>
                  </a:lnTo>
                  <a:cubicBezTo>
                    <a:pt x="652" y="445"/>
                    <a:pt x="697" y="465"/>
                    <a:pt x="717" y="485"/>
                  </a:cubicBezTo>
                  <a:lnTo>
                    <a:pt x="737" y="485"/>
                  </a:lnTo>
                  <a:cubicBezTo>
                    <a:pt x="778" y="505"/>
                    <a:pt x="823" y="526"/>
                    <a:pt x="843" y="546"/>
                  </a:cubicBezTo>
                  <a:lnTo>
                    <a:pt x="864" y="571"/>
                  </a:lnTo>
                  <a:cubicBezTo>
                    <a:pt x="904" y="591"/>
                    <a:pt x="949" y="611"/>
                    <a:pt x="970" y="652"/>
                  </a:cubicBezTo>
                  <a:lnTo>
                    <a:pt x="990" y="652"/>
                  </a:lnTo>
                  <a:cubicBezTo>
                    <a:pt x="1030" y="697"/>
                    <a:pt x="1075" y="717"/>
                    <a:pt x="1096" y="758"/>
                  </a:cubicBezTo>
                  <a:lnTo>
                    <a:pt x="1116" y="758"/>
                  </a:lnTo>
                  <a:cubicBezTo>
                    <a:pt x="1136" y="798"/>
                    <a:pt x="1181" y="823"/>
                    <a:pt x="1202" y="863"/>
                  </a:cubicBezTo>
                  <a:cubicBezTo>
                    <a:pt x="1222" y="863"/>
                    <a:pt x="1222" y="884"/>
                    <a:pt x="1242" y="884"/>
                  </a:cubicBezTo>
                  <a:cubicBezTo>
                    <a:pt x="1262" y="904"/>
                    <a:pt x="1282" y="949"/>
                    <a:pt x="1308" y="969"/>
                  </a:cubicBezTo>
                  <a:cubicBezTo>
                    <a:pt x="1308" y="990"/>
                    <a:pt x="1328" y="990"/>
                    <a:pt x="1328" y="1010"/>
                  </a:cubicBezTo>
                  <a:cubicBezTo>
                    <a:pt x="1348" y="1030"/>
                    <a:pt x="1368" y="1050"/>
                    <a:pt x="1388" y="1096"/>
                  </a:cubicBezTo>
                  <a:cubicBezTo>
                    <a:pt x="1408" y="1096"/>
                    <a:pt x="1408" y="1116"/>
                    <a:pt x="1434" y="1136"/>
                  </a:cubicBezTo>
                  <a:cubicBezTo>
                    <a:pt x="1434" y="1156"/>
                    <a:pt x="1454" y="1156"/>
                    <a:pt x="1454" y="1176"/>
                  </a:cubicBezTo>
                  <a:cubicBezTo>
                    <a:pt x="1474" y="1222"/>
                    <a:pt x="1494" y="1262"/>
                    <a:pt x="1535" y="1302"/>
                  </a:cubicBezTo>
                  <a:cubicBezTo>
                    <a:pt x="1535" y="1328"/>
                    <a:pt x="1560" y="1348"/>
                    <a:pt x="1560" y="1348"/>
                  </a:cubicBezTo>
                  <a:cubicBezTo>
                    <a:pt x="1580" y="1388"/>
                    <a:pt x="1600" y="1454"/>
                    <a:pt x="1620" y="1494"/>
                  </a:cubicBezTo>
                  <a:cubicBezTo>
                    <a:pt x="1640" y="1514"/>
                    <a:pt x="1640" y="1534"/>
                    <a:pt x="1640" y="1555"/>
                  </a:cubicBezTo>
                  <a:cubicBezTo>
                    <a:pt x="1661" y="1600"/>
                    <a:pt x="1686" y="1640"/>
                    <a:pt x="1706" y="1706"/>
                  </a:cubicBezTo>
                  <a:cubicBezTo>
                    <a:pt x="1726" y="1706"/>
                    <a:pt x="1726" y="1726"/>
                    <a:pt x="1726" y="1746"/>
                  </a:cubicBezTo>
                  <a:cubicBezTo>
                    <a:pt x="1746" y="1807"/>
                    <a:pt x="1767" y="1872"/>
                    <a:pt x="1787" y="1933"/>
                  </a:cubicBezTo>
                  <a:cubicBezTo>
                    <a:pt x="1787" y="1958"/>
                    <a:pt x="1787" y="1978"/>
                    <a:pt x="1812" y="1998"/>
                  </a:cubicBezTo>
                  <a:cubicBezTo>
                    <a:pt x="1812" y="2039"/>
                    <a:pt x="1832" y="2104"/>
                    <a:pt x="1832" y="2145"/>
                  </a:cubicBezTo>
                  <a:cubicBezTo>
                    <a:pt x="1852" y="2210"/>
                    <a:pt x="1852" y="2251"/>
                    <a:pt x="1872" y="2291"/>
                  </a:cubicBezTo>
                  <a:lnTo>
                    <a:pt x="4859" y="1978"/>
                  </a:lnTo>
                  <a:lnTo>
                    <a:pt x="4859" y="1872"/>
                  </a:lnTo>
                  <a:cubicBezTo>
                    <a:pt x="4859" y="1852"/>
                    <a:pt x="4839" y="1852"/>
                    <a:pt x="4839" y="1832"/>
                  </a:cubicBezTo>
                  <a:cubicBezTo>
                    <a:pt x="4839" y="1787"/>
                    <a:pt x="4813" y="1726"/>
                    <a:pt x="4813" y="1681"/>
                  </a:cubicBezTo>
                  <a:cubicBezTo>
                    <a:pt x="4793" y="1661"/>
                    <a:pt x="4793" y="1640"/>
                    <a:pt x="4793" y="1620"/>
                  </a:cubicBezTo>
                  <a:cubicBezTo>
                    <a:pt x="4773" y="1555"/>
                    <a:pt x="4753" y="1494"/>
                    <a:pt x="4733" y="1428"/>
                  </a:cubicBezTo>
                  <a:cubicBezTo>
                    <a:pt x="4733" y="1408"/>
                    <a:pt x="4713" y="1388"/>
                    <a:pt x="4713" y="1388"/>
                  </a:cubicBezTo>
                  <a:cubicBezTo>
                    <a:pt x="4687" y="1328"/>
                    <a:pt x="4667" y="1282"/>
                    <a:pt x="4647" y="1242"/>
                  </a:cubicBezTo>
                  <a:cubicBezTo>
                    <a:pt x="4647" y="1222"/>
                    <a:pt x="4627" y="1201"/>
                    <a:pt x="4627" y="1176"/>
                  </a:cubicBezTo>
                  <a:cubicBezTo>
                    <a:pt x="4607" y="1116"/>
                    <a:pt x="4586" y="1075"/>
                    <a:pt x="4561" y="1030"/>
                  </a:cubicBezTo>
                  <a:lnTo>
                    <a:pt x="4541" y="1010"/>
                  </a:lnTo>
                  <a:lnTo>
                    <a:pt x="4521" y="990"/>
                  </a:lnTo>
                  <a:cubicBezTo>
                    <a:pt x="4501" y="949"/>
                    <a:pt x="4480" y="904"/>
                    <a:pt x="4460" y="863"/>
                  </a:cubicBezTo>
                  <a:cubicBezTo>
                    <a:pt x="4460" y="863"/>
                    <a:pt x="4435" y="843"/>
                    <a:pt x="4435" y="823"/>
                  </a:cubicBezTo>
                  <a:cubicBezTo>
                    <a:pt x="4415" y="798"/>
                    <a:pt x="4415" y="778"/>
                    <a:pt x="4395" y="778"/>
                  </a:cubicBezTo>
                  <a:cubicBezTo>
                    <a:pt x="4375" y="737"/>
                    <a:pt x="4354" y="717"/>
                    <a:pt x="4354" y="697"/>
                  </a:cubicBezTo>
                  <a:lnTo>
                    <a:pt x="4334" y="697"/>
                  </a:lnTo>
                  <a:cubicBezTo>
                    <a:pt x="4334" y="672"/>
                    <a:pt x="4309" y="672"/>
                    <a:pt x="4309" y="652"/>
                  </a:cubicBezTo>
                  <a:cubicBezTo>
                    <a:pt x="4289" y="631"/>
                    <a:pt x="4269" y="611"/>
                    <a:pt x="4269" y="591"/>
                  </a:cubicBezTo>
                  <a:cubicBezTo>
                    <a:pt x="4248" y="591"/>
                    <a:pt x="4248" y="571"/>
                    <a:pt x="4228" y="571"/>
                  </a:cubicBezTo>
                  <a:cubicBezTo>
                    <a:pt x="4228" y="571"/>
                    <a:pt x="4228" y="546"/>
                    <a:pt x="4208" y="546"/>
                  </a:cubicBezTo>
                  <a:cubicBezTo>
                    <a:pt x="4208" y="526"/>
                    <a:pt x="4183" y="526"/>
                    <a:pt x="4183" y="505"/>
                  </a:cubicBezTo>
                  <a:cubicBezTo>
                    <a:pt x="4163" y="485"/>
                    <a:pt x="4143" y="465"/>
                    <a:pt x="4122" y="445"/>
                  </a:cubicBezTo>
                  <a:lnTo>
                    <a:pt x="4102" y="445"/>
                  </a:lnTo>
                  <a:cubicBezTo>
                    <a:pt x="4082" y="420"/>
                    <a:pt x="4057" y="399"/>
                    <a:pt x="4037" y="379"/>
                  </a:cubicBezTo>
                  <a:cubicBezTo>
                    <a:pt x="4016" y="359"/>
                    <a:pt x="4016" y="359"/>
                    <a:pt x="3996" y="339"/>
                  </a:cubicBezTo>
                  <a:lnTo>
                    <a:pt x="3976" y="339"/>
                  </a:lnTo>
                  <a:lnTo>
                    <a:pt x="3956" y="319"/>
                  </a:lnTo>
                  <a:lnTo>
                    <a:pt x="3890" y="253"/>
                  </a:lnTo>
                  <a:lnTo>
                    <a:pt x="3870" y="253"/>
                  </a:lnTo>
                  <a:lnTo>
                    <a:pt x="3850" y="233"/>
                  </a:lnTo>
                  <a:lnTo>
                    <a:pt x="3830" y="213"/>
                  </a:lnTo>
                  <a:cubicBezTo>
                    <a:pt x="3784" y="193"/>
                    <a:pt x="3764" y="193"/>
                    <a:pt x="3744" y="167"/>
                  </a:cubicBezTo>
                  <a:lnTo>
                    <a:pt x="3724" y="167"/>
                  </a:lnTo>
                  <a:cubicBezTo>
                    <a:pt x="3724" y="147"/>
                    <a:pt x="3704" y="147"/>
                    <a:pt x="3678" y="127"/>
                  </a:cubicBezTo>
                  <a:cubicBezTo>
                    <a:pt x="3658" y="127"/>
                    <a:pt x="3638" y="107"/>
                    <a:pt x="3598" y="107"/>
                  </a:cubicBezTo>
                  <a:cubicBezTo>
                    <a:pt x="3578" y="87"/>
                    <a:pt x="3552" y="87"/>
                    <a:pt x="3532" y="87"/>
                  </a:cubicBezTo>
                  <a:cubicBezTo>
                    <a:pt x="3512" y="66"/>
                    <a:pt x="3492" y="66"/>
                    <a:pt x="3472" y="66"/>
                  </a:cubicBezTo>
                  <a:lnTo>
                    <a:pt x="3451" y="41"/>
                  </a:lnTo>
                  <a:cubicBezTo>
                    <a:pt x="3426" y="41"/>
                    <a:pt x="3386" y="41"/>
                    <a:pt x="3366" y="21"/>
                  </a:cubicBezTo>
                  <a:lnTo>
                    <a:pt x="3280" y="21"/>
                  </a:lnTo>
                  <a:cubicBezTo>
                    <a:pt x="3260" y="21"/>
                    <a:pt x="3240" y="1"/>
                    <a:pt x="3219" y="1"/>
                  </a:cubicBez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5496836" y="2715899"/>
              <a:ext cx="246853" cy="237034"/>
            </a:xfrm>
            <a:custGeom>
              <a:avLst/>
              <a:gdLst/>
              <a:ahLst/>
              <a:cxnLst/>
              <a:rect l="l" t="t" r="r" b="b"/>
              <a:pathLst>
                <a:path w="4203" h="4036" extrusionOk="0">
                  <a:moveTo>
                    <a:pt x="2987" y="0"/>
                  </a:moveTo>
                  <a:lnTo>
                    <a:pt x="0" y="313"/>
                  </a:lnTo>
                  <a:cubicBezTo>
                    <a:pt x="21" y="333"/>
                    <a:pt x="66" y="333"/>
                    <a:pt x="106" y="358"/>
                  </a:cubicBezTo>
                  <a:lnTo>
                    <a:pt x="127" y="379"/>
                  </a:lnTo>
                  <a:cubicBezTo>
                    <a:pt x="167" y="399"/>
                    <a:pt x="192" y="419"/>
                    <a:pt x="233" y="439"/>
                  </a:cubicBezTo>
                  <a:lnTo>
                    <a:pt x="253" y="439"/>
                  </a:lnTo>
                  <a:cubicBezTo>
                    <a:pt x="273" y="459"/>
                    <a:pt x="318" y="485"/>
                    <a:pt x="359" y="525"/>
                  </a:cubicBezTo>
                  <a:cubicBezTo>
                    <a:pt x="399" y="545"/>
                    <a:pt x="419" y="565"/>
                    <a:pt x="465" y="611"/>
                  </a:cubicBezTo>
                  <a:lnTo>
                    <a:pt x="485" y="611"/>
                  </a:lnTo>
                  <a:cubicBezTo>
                    <a:pt x="505" y="651"/>
                    <a:pt x="545" y="671"/>
                    <a:pt x="571" y="712"/>
                  </a:cubicBezTo>
                  <a:cubicBezTo>
                    <a:pt x="571" y="712"/>
                    <a:pt x="591" y="712"/>
                    <a:pt x="591" y="737"/>
                  </a:cubicBezTo>
                  <a:cubicBezTo>
                    <a:pt x="611" y="757"/>
                    <a:pt x="631" y="777"/>
                    <a:pt x="651" y="818"/>
                  </a:cubicBezTo>
                  <a:cubicBezTo>
                    <a:pt x="671" y="818"/>
                    <a:pt x="671" y="838"/>
                    <a:pt x="697" y="838"/>
                  </a:cubicBezTo>
                  <a:cubicBezTo>
                    <a:pt x="717" y="863"/>
                    <a:pt x="717" y="903"/>
                    <a:pt x="737" y="923"/>
                  </a:cubicBezTo>
                  <a:cubicBezTo>
                    <a:pt x="757" y="944"/>
                    <a:pt x="757" y="944"/>
                    <a:pt x="777" y="964"/>
                  </a:cubicBezTo>
                  <a:cubicBezTo>
                    <a:pt x="777" y="989"/>
                    <a:pt x="798" y="1009"/>
                    <a:pt x="798" y="1009"/>
                  </a:cubicBezTo>
                  <a:cubicBezTo>
                    <a:pt x="823" y="1050"/>
                    <a:pt x="843" y="1090"/>
                    <a:pt x="863" y="1115"/>
                  </a:cubicBezTo>
                  <a:cubicBezTo>
                    <a:pt x="883" y="1135"/>
                    <a:pt x="883" y="1156"/>
                    <a:pt x="903" y="1176"/>
                  </a:cubicBezTo>
                  <a:cubicBezTo>
                    <a:pt x="924" y="1216"/>
                    <a:pt x="924" y="1241"/>
                    <a:pt x="949" y="1282"/>
                  </a:cubicBezTo>
                  <a:cubicBezTo>
                    <a:pt x="969" y="1302"/>
                    <a:pt x="969" y="1322"/>
                    <a:pt x="989" y="1342"/>
                  </a:cubicBezTo>
                  <a:cubicBezTo>
                    <a:pt x="989" y="1388"/>
                    <a:pt x="1009" y="1428"/>
                    <a:pt x="1030" y="1468"/>
                  </a:cubicBezTo>
                  <a:cubicBezTo>
                    <a:pt x="1030" y="1493"/>
                    <a:pt x="1050" y="1493"/>
                    <a:pt x="1050" y="1514"/>
                  </a:cubicBezTo>
                  <a:cubicBezTo>
                    <a:pt x="1075" y="1574"/>
                    <a:pt x="1095" y="1640"/>
                    <a:pt x="1115" y="1700"/>
                  </a:cubicBezTo>
                  <a:cubicBezTo>
                    <a:pt x="1115" y="1766"/>
                    <a:pt x="1135" y="1826"/>
                    <a:pt x="1156" y="1892"/>
                  </a:cubicBezTo>
                  <a:lnTo>
                    <a:pt x="1156" y="1973"/>
                  </a:lnTo>
                  <a:cubicBezTo>
                    <a:pt x="1176" y="1998"/>
                    <a:pt x="1176" y="2038"/>
                    <a:pt x="1176" y="2058"/>
                  </a:cubicBezTo>
                  <a:cubicBezTo>
                    <a:pt x="1176" y="2099"/>
                    <a:pt x="1176" y="2144"/>
                    <a:pt x="1201" y="2205"/>
                  </a:cubicBezTo>
                  <a:lnTo>
                    <a:pt x="1201" y="2396"/>
                  </a:lnTo>
                  <a:lnTo>
                    <a:pt x="1201" y="2437"/>
                  </a:lnTo>
                  <a:lnTo>
                    <a:pt x="1201" y="2477"/>
                  </a:lnTo>
                  <a:cubicBezTo>
                    <a:pt x="1176" y="2543"/>
                    <a:pt x="1176" y="2583"/>
                    <a:pt x="1156" y="2628"/>
                  </a:cubicBezTo>
                  <a:lnTo>
                    <a:pt x="1156" y="2649"/>
                  </a:lnTo>
                  <a:cubicBezTo>
                    <a:pt x="1135" y="2689"/>
                    <a:pt x="1135" y="2709"/>
                    <a:pt x="1135" y="2755"/>
                  </a:cubicBezTo>
                  <a:lnTo>
                    <a:pt x="1115" y="2775"/>
                  </a:lnTo>
                  <a:cubicBezTo>
                    <a:pt x="1115" y="2815"/>
                    <a:pt x="1095" y="2835"/>
                    <a:pt x="1095" y="2881"/>
                  </a:cubicBezTo>
                  <a:lnTo>
                    <a:pt x="1095" y="2901"/>
                  </a:lnTo>
                  <a:cubicBezTo>
                    <a:pt x="1095" y="2921"/>
                    <a:pt x="1075" y="2941"/>
                    <a:pt x="1075" y="2961"/>
                  </a:cubicBezTo>
                  <a:lnTo>
                    <a:pt x="1075" y="3007"/>
                  </a:lnTo>
                  <a:cubicBezTo>
                    <a:pt x="1050" y="3027"/>
                    <a:pt x="1050" y="3047"/>
                    <a:pt x="1050" y="3067"/>
                  </a:cubicBezTo>
                  <a:cubicBezTo>
                    <a:pt x="1050" y="3088"/>
                    <a:pt x="1030" y="3108"/>
                    <a:pt x="1030" y="3133"/>
                  </a:cubicBezTo>
                  <a:lnTo>
                    <a:pt x="1030" y="3153"/>
                  </a:lnTo>
                  <a:cubicBezTo>
                    <a:pt x="1030" y="3153"/>
                    <a:pt x="1030" y="3173"/>
                    <a:pt x="1009" y="3193"/>
                  </a:cubicBezTo>
                  <a:lnTo>
                    <a:pt x="1009" y="3234"/>
                  </a:lnTo>
                  <a:cubicBezTo>
                    <a:pt x="1009" y="3259"/>
                    <a:pt x="989" y="3259"/>
                    <a:pt x="989" y="3279"/>
                  </a:cubicBezTo>
                  <a:lnTo>
                    <a:pt x="989" y="3299"/>
                  </a:lnTo>
                  <a:lnTo>
                    <a:pt x="989" y="3320"/>
                  </a:lnTo>
                  <a:lnTo>
                    <a:pt x="989" y="3340"/>
                  </a:lnTo>
                  <a:lnTo>
                    <a:pt x="969" y="3340"/>
                  </a:lnTo>
                  <a:lnTo>
                    <a:pt x="969" y="3360"/>
                  </a:lnTo>
                  <a:lnTo>
                    <a:pt x="969" y="3385"/>
                  </a:lnTo>
                  <a:lnTo>
                    <a:pt x="949" y="3385"/>
                  </a:lnTo>
                  <a:lnTo>
                    <a:pt x="949" y="3405"/>
                  </a:lnTo>
                  <a:cubicBezTo>
                    <a:pt x="924" y="3426"/>
                    <a:pt x="924" y="3446"/>
                    <a:pt x="903" y="3466"/>
                  </a:cubicBezTo>
                  <a:cubicBezTo>
                    <a:pt x="883" y="3486"/>
                    <a:pt x="883" y="3511"/>
                    <a:pt x="863" y="3531"/>
                  </a:cubicBezTo>
                  <a:cubicBezTo>
                    <a:pt x="863" y="3552"/>
                    <a:pt x="843" y="3552"/>
                    <a:pt x="843" y="3572"/>
                  </a:cubicBezTo>
                  <a:lnTo>
                    <a:pt x="823" y="3592"/>
                  </a:lnTo>
                  <a:lnTo>
                    <a:pt x="798" y="3612"/>
                  </a:lnTo>
                  <a:lnTo>
                    <a:pt x="777" y="3637"/>
                  </a:lnTo>
                  <a:lnTo>
                    <a:pt x="777" y="3658"/>
                  </a:lnTo>
                  <a:cubicBezTo>
                    <a:pt x="212" y="4016"/>
                    <a:pt x="212" y="4016"/>
                    <a:pt x="192" y="4016"/>
                  </a:cubicBezTo>
                  <a:cubicBezTo>
                    <a:pt x="174" y="4016"/>
                    <a:pt x="169" y="4027"/>
                    <a:pt x="159" y="4032"/>
                  </a:cubicBezTo>
                  <a:lnTo>
                    <a:pt x="159" y="4032"/>
                  </a:lnTo>
                  <a:lnTo>
                    <a:pt x="3133" y="3718"/>
                  </a:lnTo>
                  <a:lnTo>
                    <a:pt x="3153" y="3718"/>
                  </a:lnTo>
                  <a:cubicBezTo>
                    <a:pt x="3173" y="3718"/>
                    <a:pt x="3173" y="3698"/>
                    <a:pt x="3194" y="3698"/>
                  </a:cubicBezTo>
                  <a:cubicBezTo>
                    <a:pt x="3219" y="3698"/>
                    <a:pt x="3572" y="3592"/>
                    <a:pt x="3849" y="3234"/>
                  </a:cubicBezTo>
                  <a:lnTo>
                    <a:pt x="3870" y="3214"/>
                  </a:lnTo>
                  <a:cubicBezTo>
                    <a:pt x="3890" y="3193"/>
                    <a:pt x="3910" y="3153"/>
                    <a:pt x="3910" y="3153"/>
                  </a:cubicBezTo>
                  <a:cubicBezTo>
                    <a:pt x="3930" y="3133"/>
                    <a:pt x="3930" y="3108"/>
                    <a:pt x="3950" y="3088"/>
                  </a:cubicBezTo>
                  <a:lnTo>
                    <a:pt x="3950" y="3067"/>
                  </a:lnTo>
                  <a:lnTo>
                    <a:pt x="3976" y="3067"/>
                  </a:lnTo>
                  <a:lnTo>
                    <a:pt x="3976" y="3047"/>
                  </a:lnTo>
                  <a:lnTo>
                    <a:pt x="3976" y="3027"/>
                  </a:lnTo>
                  <a:cubicBezTo>
                    <a:pt x="3976" y="3027"/>
                    <a:pt x="4162" y="2669"/>
                    <a:pt x="4203" y="2164"/>
                  </a:cubicBezTo>
                  <a:lnTo>
                    <a:pt x="4203" y="2124"/>
                  </a:lnTo>
                  <a:lnTo>
                    <a:pt x="4203" y="2079"/>
                  </a:lnTo>
                  <a:lnTo>
                    <a:pt x="4203" y="2018"/>
                  </a:lnTo>
                  <a:lnTo>
                    <a:pt x="4203" y="1912"/>
                  </a:lnTo>
                  <a:lnTo>
                    <a:pt x="4203" y="1892"/>
                  </a:lnTo>
                  <a:lnTo>
                    <a:pt x="4182" y="1892"/>
                  </a:lnTo>
                  <a:lnTo>
                    <a:pt x="4182" y="1766"/>
                  </a:lnTo>
                  <a:lnTo>
                    <a:pt x="4182" y="1746"/>
                  </a:lnTo>
                  <a:cubicBezTo>
                    <a:pt x="4182" y="1720"/>
                    <a:pt x="4162" y="1680"/>
                    <a:pt x="4162" y="1660"/>
                  </a:cubicBezTo>
                  <a:lnTo>
                    <a:pt x="4162" y="1594"/>
                  </a:lnTo>
                  <a:lnTo>
                    <a:pt x="4162" y="1574"/>
                  </a:lnTo>
                  <a:cubicBezTo>
                    <a:pt x="4142" y="1514"/>
                    <a:pt x="4122" y="1448"/>
                    <a:pt x="4122" y="1388"/>
                  </a:cubicBezTo>
                  <a:cubicBezTo>
                    <a:pt x="4102" y="1322"/>
                    <a:pt x="4076" y="1261"/>
                    <a:pt x="4056" y="1196"/>
                  </a:cubicBezTo>
                  <a:cubicBezTo>
                    <a:pt x="4056" y="1176"/>
                    <a:pt x="4036" y="1176"/>
                    <a:pt x="4036" y="1156"/>
                  </a:cubicBezTo>
                  <a:cubicBezTo>
                    <a:pt x="4016" y="1115"/>
                    <a:pt x="3996" y="1070"/>
                    <a:pt x="3996" y="1029"/>
                  </a:cubicBezTo>
                  <a:cubicBezTo>
                    <a:pt x="3976" y="1009"/>
                    <a:pt x="3976" y="989"/>
                    <a:pt x="3950" y="964"/>
                  </a:cubicBezTo>
                  <a:cubicBezTo>
                    <a:pt x="3930" y="923"/>
                    <a:pt x="3930" y="903"/>
                    <a:pt x="3910" y="863"/>
                  </a:cubicBezTo>
                  <a:cubicBezTo>
                    <a:pt x="3890" y="838"/>
                    <a:pt x="3890" y="838"/>
                    <a:pt x="3890" y="818"/>
                  </a:cubicBezTo>
                  <a:lnTo>
                    <a:pt x="3870" y="797"/>
                  </a:lnTo>
                  <a:cubicBezTo>
                    <a:pt x="3849" y="777"/>
                    <a:pt x="3824" y="737"/>
                    <a:pt x="3804" y="691"/>
                  </a:cubicBezTo>
                  <a:cubicBezTo>
                    <a:pt x="3804" y="691"/>
                    <a:pt x="3804" y="671"/>
                    <a:pt x="3784" y="671"/>
                  </a:cubicBezTo>
                  <a:lnTo>
                    <a:pt x="3784" y="651"/>
                  </a:lnTo>
                  <a:cubicBezTo>
                    <a:pt x="3764" y="631"/>
                    <a:pt x="3764" y="631"/>
                    <a:pt x="3743" y="611"/>
                  </a:cubicBezTo>
                  <a:cubicBezTo>
                    <a:pt x="3743" y="585"/>
                    <a:pt x="3723" y="565"/>
                    <a:pt x="3698" y="545"/>
                  </a:cubicBezTo>
                  <a:lnTo>
                    <a:pt x="3698" y="525"/>
                  </a:lnTo>
                  <a:cubicBezTo>
                    <a:pt x="3678" y="525"/>
                    <a:pt x="3678" y="505"/>
                    <a:pt x="3658" y="505"/>
                  </a:cubicBezTo>
                  <a:cubicBezTo>
                    <a:pt x="3658" y="485"/>
                    <a:pt x="3638" y="459"/>
                    <a:pt x="3638" y="459"/>
                  </a:cubicBezTo>
                  <a:cubicBezTo>
                    <a:pt x="3617" y="439"/>
                    <a:pt x="3617" y="419"/>
                    <a:pt x="3597" y="419"/>
                  </a:cubicBezTo>
                  <a:cubicBezTo>
                    <a:pt x="3597" y="399"/>
                    <a:pt x="3572" y="399"/>
                    <a:pt x="3572" y="399"/>
                  </a:cubicBezTo>
                  <a:lnTo>
                    <a:pt x="3552" y="379"/>
                  </a:lnTo>
                  <a:lnTo>
                    <a:pt x="3491" y="313"/>
                  </a:lnTo>
                  <a:lnTo>
                    <a:pt x="3491" y="293"/>
                  </a:lnTo>
                  <a:lnTo>
                    <a:pt x="3471" y="293"/>
                  </a:lnTo>
                  <a:lnTo>
                    <a:pt x="3426" y="253"/>
                  </a:lnTo>
                  <a:cubicBezTo>
                    <a:pt x="3406" y="232"/>
                    <a:pt x="3385" y="207"/>
                    <a:pt x="3365" y="207"/>
                  </a:cubicBezTo>
                  <a:lnTo>
                    <a:pt x="3365" y="187"/>
                  </a:lnTo>
                  <a:cubicBezTo>
                    <a:pt x="3345" y="187"/>
                    <a:pt x="3320" y="167"/>
                    <a:pt x="3300" y="147"/>
                  </a:cubicBezTo>
                  <a:cubicBezTo>
                    <a:pt x="3279" y="147"/>
                    <a:pt x="3259" y="126"/>
                    <a:pt x="3259" y="126"/>
                  </a:cubicBezTo>
                  <a:lnTo>
                    <a:pt x="3239" y="126"/>
                  </a:lnTo>
                  <a:lnTo>
                    <a:pt x="3239" y="106"/>
                  </a:lnTo>
                  <a:cubicBezTo>
                    <a:pt x="3219" y="106"/>
                    <a:pt x="3194" y="81"/>
                    <a:pt x="3173" y="81"/>
                  </a:cubicBezTo>
                  <a:cubicBezTo>
                    <a:pt x="3153" y="61"/>
                    <a:pt x="3153" y="61"/>
                    <a:pt x="3133" y="61"/>
                  </a:cubicBezTo>
                  <a:lnTo>
                    <a:pt x="3113" y="41"/>
                  </a:lnTo>
                  <a:cubicBezTo>
                    <a:pt x="3093" y="41"/>
                    <a:pt x="3068" y="20"/>
                    <a:pt x="3047" y="20"/>
                  </a:cubicBezTo>
                  <a:cubicBezTo>
                    <a:pt x="3027" y="0"/>
                    <a:pt x="3007" y="0"/>
                    <a:pt x="2987" y="0"/>
                  </a:cubicBezTo>
                  <a:close/>
                  <a:moveTo>
                    <a:pt x="159" y="4032"/>
                  </a:moveTo>
                  <a:lnTo>
                    <a:pt x="127" y="4036"/>
                  </a:lnTo>
                  <a:lnTo>
                    <a:pt x="147" y="4036"/>
                  </a:lnTo>
                  <a:cubicBezTo>
                    <a:pt x="152" y="4036"/>
                    <a:pt x="156" y="4035"/>
                    <a:pt x="159" y="4032"/>
                  </a:cubicBez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5035265" y="2528305"/>
              <a:ext cx="535188" cy="424636"/>
            </a:xfrm>
            <a:custGeom>
              <a:avLst/>
              <a:gdLst/>
              <a:ahLst/>
              <a:cxnLst/>
              <a:rect l="l" t="t" r="r" b="b"/>
              <a:pathLst>
                <a:path w="9061" h="7189" extrusionOk="0">
                  <a:moveTo>
                    <a:pt x="3340" y="1"/>
                  </a:moveTo>
                  <a:cubicBezTo>
                    <a:pt x="3340" y="21"/>
                    <a:pt x="3340" y="21"/>
                    <a:pt x="3299" y="21"/>
                  </a:cubicBezTo>
                  <a:lnTo>
                    <a:pt x="3214" y="21"/>
                  </a:lnTo>
                  <a:cubicBezTo>
                    <a:pt x="3193" y="21"/>
                    <a:pt x="3173" y="41"/>
                    <a:pt x="3153" y="41"/>
                  </a:cubicBezTo>
                  <a:lnTo>
                    <a:pt x="3108" y="41"/>
                  </a:lnTo>
                  <a:cubicBezTo>
                    <a:pt x="3027" y="61"/>
                    <a:pt x="2961" y="81"/>
                    <a:pt x="2881" y="127"/>
                  </a:cubicBezTo>
                  <a:cubicBezTo>
                    <a:pt x="2855" y="127"/>
                    <a:pt x="2855" y="127"/>
                    <a:pt x="2835" y="147"/>
                  </a:cubicBezTo>
                  <a:cubicBezTo>
                    <a:pt x="2815" y="147"/>
                    <a:pt x="2815" y="147"/>
                    <a:pt x="2795" y="167"/>
                  </a:cubicBezTo>
                  <a:cubicBezTo>
                    <a:pt x="2775" y="167"/>
                    <a:pt x="2754" y="187"/>
                    <a:pt x="2754" y="187"/>
                  </a:cubicBezTo>
                  <a:cubicBezTo>
                    <a:pt x="2729" y="187"/>
                    <a:pt x="2709" y="207"/>
                    <a:pt x="2709" y="207"/>
                  </a:cubicBezTo>
                  <a:cubicBezTo>
                    <a:pt x="2689" y="233"/>
                    <a:pt x="2669" y="233"/>
                    <a:pt x="2669" y="233"/>
                  </a:cubicBezTo>
                  <a:cubicBezTo>
                    <a:pt x="2649" y="253"/>
                    <a:pt x="2628" y="253"/>
                    <a:pt x="2628" y="273"/>
                  </a:cubicBezTo>
                  <a:cubicBezTo>
                    <a:pt x="2603" y="273"/>
                    <a:pt x="2603" y="293"/>
                    <a:pt x="2583" y="293"/>
                  </a:cubicBezTo>
                  <a:cubicBezTo>
                    <a:pt x="2563" y="313"/>
                    <a:pt x="2563" y="313"/>
                    <a:pt x="2543" y="333"/>
                  </a:cubicBezTo>
                  <a:cubicBezTo>
                    <a:pt x="2522" y="333"/>
                    <a:pt x="2522" y="333"/>
                    <a:pt x="2502" y="359"/>
                  </a:cubicBezTo>
                  <a:cubicBezTo>
                    <a:pt x="2477" y="359"/>
                    <a:pt x="2477" y="379"/>
                    <a:pt x="2457" y="399"/>
                  </a:cubicBezTo>
                  <a:cubicBezTo>
                    <a:pt x="2457" y="399"/>
                    <a:pt x="2437" y="399"/>
                    <a:pt x="2416" y="419"/>
                  </a:cubicBezTo>
                  <a:cubicBezTo>
                    <a:pt x="2416" y="439"/>
                    <a:pt x="2396" y="439"/>
                    <a:pt x="2376" y="460"/>
                  </a:cubicBezTo>
                  <a:cubicBezTo>
                    <a:pt x="2376" y="460"/>
                    <a:pt x="2376" y="485"/>
                    <a:pt x="2351" y="505"/>
                  </a:cubicBezTo>
                  <a:cubicBezTo>
                    <a:pt x="2331" y="505"/>
                    <a:pt x="2331" y="525"/>
                    <a:pt x="2311" y="525"/>
                  </a:cubicBezTo>
                  <a:cubicBezTo>
                    <a:pt x="2311" y="545"/>
                    <a:pt x="2290" y="545"/>
                    <a:pt x="2270" y="565"/>
                  </a:cubicBezTo>
                  <a:cubicBezTo>
                    <a:pt x="2270" y="586"/>
                    <a:pt x="2250" y="586"/>
                    <a:pt x="2250" y="611"/>
                  </a:cubicBezTo>
                  <a:lnTo>
                    <a:pt x="2205" y="651"/>
                  </a:lnTo>
                  <a:cubicBezTo>
                    <a:pt x="2124" y="777"/>
                    <a:pt x="2018" y="924"/>
                    <a:pt x="1952" y="1090"/>
                  </a:cubicBezTo>
                  <a:cubicBezTo>
                    <a:pt x="1932" y="1090"/>
                    <a:pt x="1932" y="1115"/>
                    <a:pt x="1932" y="1136"/>
                  </a:cubicBezTo>
                  <a:cubicBezTo>
                    <a:pt x="1912" y="1156"/>
                    <a:pt x="1912" y="1176"/>
                    <a:pt x="1892" y="1196"/>
                  </a:cubicBezTo>
                  <a:cubicBezTo>
                    <a:pt x="1892" y="1216"/>
                    <a:pt x="1892" y="1216"/>
                    <a:pt x="1872" y="1262"/>
                  </a:cubicBezTo>
                  <a:cubicBezTo>
                    <a:pt x="1872" y="1262"/>
                    <a:pt x="1872" y="1282"/>
                    <a:pt x="1846" y="1302"/>
                  </a:cubicBezTo>
                  <a:cubicBezTo>
                    <a:pt x="1846" y="1322"/>
                    <a:pt x="1846" y="1322"/>
                    <a:pt x="1826" y="1368"/>
                  </a:cubicBezTo>
                  <a:lnTo>
                    <a:pt x="1826" y="1428"/>
                  </a:lnTo>
                  <a:cubicBezTo>
                    <a:pt x="1806" y="1428"/>
                    <a:pt x="1806" y="1448"/>
                    <a:pt x="1806" y="1468"/>
                  </a:cubicBezTo>
                  <a:cubicBezTo>
                    <a:pt x="1806" y="1494"/>
                    <a:pt x="1786" y="1514"/>
                    <a:pt x="1786" y="1534"/>
                  </a:cubicBezTo>
                  <a:cubicBezTo>
                    <a:pt x="1786" y="1554"/>
                    <a:pt x="1786" y="1554"/>
                    <a:pt x="1766" y="1595"/>
                  </a:cubicBezTo>
                  <a:cubicBezTo>
                    <a:pt x="1766" y="1620"/>
                    <a:pt x="1766" y="1620"/>
                    <a:pt x="1746" y="1660"/>
                  </a:cubicBezTo>
                  <a:lnTo>
                    <a:pt x="1746" y="1721"/>
                  </a:lnTo>
                  <a:cubicBezTo>
                    <a:pt x="1746" y="1746"/>
                    <a:pt x="1746" y="1746"/>
                    <a:pt x="1720" y="1786"/>
                  </a:cubicBezTo>
                  <a:lnTo>
                    <a:pt x="1720" y="1847"/>
                  </a:lnTo>
                  <a:cubicBezTo>
                    <a:pt x="1720" y="1847"/>
                    <a:pt x="1720" y="1872"/>
                    <a:pt x="1700" y="1912"/>
                  </a:cubicBezTo>
                  <a:lnTo>
                    <a:pt x="1700" y="1973"/>
                  </a:lnTo>
                  <a:lnTo>
                    <a:pt x="1700" y="2038"/>
                  </a:lnTo>
                  <a:cubicBezTo>
                    <a:pt x="1700" y="2059"/>
                    <a:pt x="1680" y="2059"/>
                    <a:pt x="1680" y="2099"/>
                  </a:cubicBezTo>
                  <a:lnTo>
                    <a:pt x="1680" y="2165"/>
                  </a:lnTo>
                  <a:lnTo>
                    <a:pt x="1680" y="2250"/>
                  </a:lnTo>
                  <a:lnTo>
                    <a:pt x="1680" y="2311"/>
                  </a:lnTo>
                  <a:lnTo>
                    <a:pt x="1680" y="2376"/>
                  </a:lnTo>
                  <a:lnTo>
                    <a:pt x="1428" y="2331"/>
                  </a:lnTo>
                  <a:lnTo>
                    <a:pt x="1070" y="2331"/>
                  </a:lnTo>
                  <a:cubicBezTo>
                    <a:pt x="484" y="2376"/>
                    <a:pt x="0" y="3088"/>
                    <a:pt x="0" y="3991"/>
                  </a:cubicBezTo>
                  <a:cubicBezTo>
                    <a:pt x="0" y="4309"/>
                    <a:pt x="61" y="4581"/>
                    <a:pt x="146" y="4833"/>
                  </a:cubicBezTo>
                  <a:cubicBezTo>
                    <a:pt x="379" y="5484"/>
                    <a:pt x="863" y="6008"/>
                    <a:pt x="1408" y="6114"/>
                  </a:cubicBezTo>
                  <a:lnTo>
                    <a:pt x="7627" y="7189"/>
                  </a:lnTo>
                  <a:lnTo>
                    <a:pt x="8006" y="7189"/>
                  </a:lnTo>
                  <a:cubicBezTo>
                    <a:pt x="8026" y="7189"/>
                    <a:pt x="8026" y="7169"/>
                    <a:pt x="8051" y="7169"/>
                  </a:cubicBezTo>
                  <a:cubicBezTo>
                    <a:pt x="8071" y="7169"/>
                    <a:pt x="8071" y="7169"/>
                    <a:pt x="8636" y="6811"/>
                  </a:cubicBezTo>
                  <a:cubicBezTo>
                    <a:pt x="8636" y="6790"/>
                    <a:pt x="8636" y="6790"/>
                    <a:pt x="8657" y="6765"/>
                  </a:cubicBezTo>
                  <a:lnTo>
                    <a:pt x="8682" y="6745"/>
                  </a:lnTo>
                  <a:lnTo>
                    <a:pt x="8702" y="6725"/>
                  </a:lnTo>
                  <a:cubicBezTo>
                    <a:pt x="8702" y="6705"/>
                    <a:pt x="8722" y="6705"/>
                    <a:pt x="8722" y="6684"/>
                  </a:cubicBezTo>
                  <a:cubicBezTo>
                    <a:pt x="8742" y="6639"/>
                    <a:pt x="8783" y="6599"/>
                    <a:pt x="8808" y="6558"/>
                  </a:cubicBezTo>
                  <a:cubicBezTo>
                    <a:pt x="8808" y="6538"/>
                    <a:pt x="8828" y="6538"/>
                    <a:pt x="8828" y="6513"/>
                  </a:cubicBezTo>
                  <a:cubicBezTo>
                    <a:pt x="8828" y="6513"/>
                    <a:pt x="8848" y="6493"/>
                    <a:pt x="9060" y="5630"/>
                  </a:cubicBezTo>
                  <a:lnTo>
                    <a:pt x="9060" y="5590"/>
                  </a:lnTo>
                  <a:lnTo>
                    <a:pt x="9060" y="5549"/>
                  </a:lnTo>
                  <a:cubicBezTo>
                    <a:pt x="9060" y="4601"/>
                    <a:pt x="8530" y="3718"/>
                    <a:pt x="7859" y="3466"/>
                  </a:cubicBezTo>
                  <a:cubicBezTo>
                    <a:pt x="7713" y="2477"/>
                    <a:pt x="7083" y="1640"/>
                    <a:pt x="6306" y="1514"/>
                  </a:cubicBezTo>
                  <a:lnTo>
                    <a:pt x="6260" y="1514"/>
                  </a:lnTo>
                  <a:cubicBezTo>
                    <a:pt x="6240" y="1514"/>
                    <a:pt x="6220" y="1514"/>
                    <a:pt x="6200" y="1494"/>
                  </a:cubicBezTo>
                  <a:lnTo>
                    <a:pt x="6008" y="1494"/>
                  </a:lnTo>
                  <a:cubicBezTo>
                    <a:pt x="5988" y="1494"/>
                    <a:pt x="5968" y="1514"/>
                    <a:pt x="5968" y="1514"/>
                  </a:cubicBezTo>
                  <a:lnTo>
                    <a:pt x="5862" y="1514"/>
                  </a:lnTo>
                  <a:cubicBezTo>
                    <a:pt x="5842" y="1534"/>
                    <a:pt x="5842" y="1534"/>
                    <a:pt x="5822" y="1534"/>
                  </a:cubicBezTo>
                  <a:cubicBezTo>
                    <a:pt x="5801" y="1534"/>
                    <a:pt x="5781" y="1534"/>
                    <a:pt x="5756" y="1554"/>
                  </a:cubicBezTo>
                  <a:lnTo>
                    <a:pt x="5716" y="1554"/>
                  </a:lnTo>
                  <a:cubicBezTo>
                    <a:pt x="5716" y="1574"/>
                    <a:pt x="5695" y="1574"/>
                    <a:pt x="5675" y="1574"/>
                  </a:cubicBezTo>
                  <a:cubicBezTo>
                    <a:pt x="5675" y="1574"/>
                    <a:pt x="5655" y="1595"/>
                    <a:pt x="5630" y="1595"/>
                  </a:cubicBezTo>
                  <a:cubicBezTo>
                    <a:pt x="5610" y="1595"/>
                    <a:pt x="5610" y="1620"/>
                    <a:pt x="5589" y="1620"/>
                  </a:cubicBezTo>
                  <a:cubicBezTo>
                    <a:pt x="5569" y="1620"/>
                    <a:pt x="5569" y="1640"/>
                    <a:pt x="5549" y="1640"/>
                  </a:cubicBezTo>
                  <a:cubicBezTo>
                    <a:pt x="5529" y="1640"/>
                    <a:pt x="5529" y="1660"/>
                    <a:pt x="5504" y="1660"/>
                  </a:cubicBezTo>
                  <a:cubicBezTo>
                    <a:pt x="5484" y="1680"/>
                    <a:pt x="5484" y="1680"/>
                    <a:pt x="5463" y="1680"/>
                  </a:cubicBezTo>
                  <a:cubicBezTo>
                    <a:pt x="5125" y="818"/>
                    <a:pt x="4475" y="167"/>
                    <a:pt x="3718" y="21"/>
                  </a:cubicBezTo>
                  <a:lnTo>
                    <a:pt x="3572" y="21"/>
                  </a:lnTo>
                  <a:lnTo>
                    <a:pt x="3551"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24" name="Picture 8" descr="Graph Learning">
            <a:extLst>
              <a:ext uri="{FF2B5EF4-FFF2-40B4-BE49-F238E27FC236}">
                <a16:creationId xmlns:a16="http://schemas.microsoft.com/office/drawing/2014/main" id="{AC760975-E522-8E7D-880B-A349379B9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0033" y="1377407"/>
            <a:ext cx="2215998" cy="25040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705910" y="1260296"/>
            <a:ext cx="4705379" cy="2395500"/>
          </a:xfrm>
          <a:prstGeom prst="rect">
            <a:avLst/>
          </a:prstGeom>
        </p:spPr>
        <p:txBody>
          <a:bodyPr spcFirstLastPara="1" wrap="square" lIns="91425" tIns="91425" rIns="91425" bIns="91425" anchor="ctr" anchorCtr="0">
            <a:noAutofit/>
          </a:bodyPr>
          <a:lstStyle/>
          <a:p>
            <a:r>
              <a:rPr lang="en-GB" sz="6600" dirty="0"/>
              <a:t>SQL and NoSQL </a:t>
            </a:r>
            <a:br>
              <a:rPr lang="en-GB" sz="6600" dirty="0"/>
            </a:br>
            <a:r>
              <a:rPr lang="en-GB" sz="6600" dirty="0"/>
              <a:t>Databases</a:t>
            </a:r>
            <a:br>
              <a:rPr lang="en-US" sz="1800" dirty="0">
                <a:effectLst/>
                <a:latin typeface="Arial" panose="020B0604020202020204" pitchFamily="34" charset="0"/>
                <a:ea typeface="Arial" panose="020B0604020202020204" pitchFamily="34" charset="0"/>
              </a:rPr>
            </a:br>
            <a:endParaRPr lang="en-GB" dirty="0"/>
          </a:p>
        </p:txBody>
      </p:sp>
      <p:sp>
        <p:nvSpPr>
          <p:cNvPr id="60" name="Google Shape;60;p15"/>
          <p:cNvSpPr/>
          <p:nvPr/>
        </p:nvSpPr>
        <p:spPr>
          <a:xfrm>
            <a:off x="6850801" y="2914633"/>
            <a:ext cx="1738972" cy="1021672"/>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15"/>
          <p:cNvGrpSpPr/>
          <p:nvPr/>
        </p:nvGrpSpPr>
        <p:grpSpPr>
          <a:xfrm>
            <a:off x="4445259" y="1761916"/>
            <a:ext cx="1801298" cy="2313940"/>
            <a:chOff x="2616388" y="1504175"/>
            <a:chExt cx="2082425" cy="2675075"/>
          </a:xfrm>
        </p:grpSpPr>
        <p:sp>
          <p:nvSpPr>
            <p:cNvPr id="62" name="Google Shape;62;p15"/>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15"/>
            <p:cNvGrpSpPr/>
            <p:nvPr/>
          </p:nvGrpSpPr>
          <p:grpSpPr>
            <a:xfrm>
              <a:off x="2723238" y="3123575"/>
              <a:ext cx="1675550" cy="965475"/>
              <a:chOff x="2723238" y="3123575"/>
              <a:chExt cx="1675550" cy="965475"/>
            </a:xfrm>
          </p:grpSpPr>
          <p:sp>
            <p:nvSpPr>
              <p:cNvPr id="66" name="Google Shape;66;p15"/>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5"/>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p:nvPr/>
        </p:nvSpPr>
        <p:spPr>
          <a:xfrm>
            <a:off x="7096363" y="2099322"/>
            <a:ext cx="1236307" cy="1672149"/>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7089938" y="1728531"/>
            <a:ext cx="1249158" cy="741583"/>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7116460" y="2212656"/>
            <a:ext cx="567349" cy="364108"/>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7116460" y="2263753"/>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7116460" y="2315132"/>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7116460" y="2366511"/>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7116460" y="2417890"/>
            <a:ext cx="567349" cy="364085"/>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7116460" y="2509463"/>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7116460" y="2560842"/>
            <a:ext cx="567349" cy="364085"/>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7116460" y="2611916"/>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7116460" y="2663295"/>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7116460" y="2714674"/>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7116460" y="2806246"/>
            <a:ext cx="567349" cy="364108"/>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7116460" y="2857625"/>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7116460" y="2909004"/>
            <a:ext cx="567349" cy="364085"/>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7116460" y="2960078"/>
            <a:ext cx="567349" cy="364390"/>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7116460" y="3011457"/>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7116460" y="3103029"/>
            <a:ext cx="567349" cy="364108"/>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7116460" y="3154408"/>
            <a:ext cx="567349" cy="364108"/>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7116460" y="3205787"/>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7116460" y="3257166"/>
            <a:ext cx="567349" cy="364085"/>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7116460" y="3308263"/>
            <a:ext cx="567349" cy="36436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7745225" y="2212656"/>
            <a:ext cx="567068" cy="364108"/>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7745225" y="2263753"/>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7745225" y="2315132"/>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7745225" y="2366511"/>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7745225" y="2417890"/>
            <a:ext cx="567068" cy="364085"/>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7745225" y="2509463"/>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7745225" y="2560842"/>
            <a:ext cx="567068" cy="364085"/>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7745225" y="2611916"/>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7745225" y="2663295"/>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7745225" y="2714674"/>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7745225" y="2806246"/>
            <a:ext cx="567068" cy="364108"/>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7745225" y="2857625"/>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7745225" y="2909004"/>
            <a:ext cx="567068" cy="364085"/>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7745225" y="2960078"/>
            <a:ext cx="567068" cy="364390"/>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7745225" y="3011457"/>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7745225" y="3103029"/>
            <a:ext cx="567068" cy="364108"/>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7745225" y="3154408"/>
            <a:ext cx="567068" cy="364108"/>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7745225" y="3205787"/>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7745225" y="3257166"/>
            <a:ext cx="567068" cy="364085"/>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7745225" y="3308263"/>
            <a:ext cx="567068" cy="36436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5"/>
          <p:cNvGrpSpPr/>
          <p:nvPr/>
        </p:nvGrpSpPr>
        <p:grpSpPr>
          <a:xfrm>
            <a:off x="6845427" y="1589551"/>
            <a:ext cx="1738972" cy="1497957"/>
            <a:chOff x="5553063" y="1487604"/>
            <a:chExt cx="1981525" cy="1707075"/>
          </a:xfrm>
        </p:grpSpPr>
        <p:sp>
          <p:nvSpPr>
            <p:cNvPr id="172" name="Google Shape;172;p15"/>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5"/>
          <p:cNvSpPr/>
          <p:nvPr/>
        </p:nvSpPr>
        <p:spPr>
          <a:xfrm>
            <a:off x="5663900" y="1715825"/>
            <a:ext cx="216600" cy="216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5801975" y="1438775"/>
            <a:ext cx="162600" cy="162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6052475" y="1505825"/>
            <a:ext cx="183600" cy="183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6097900" y="1230450"/>
            <a:ext cx="148500" cy="148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6332400" y="1327775"/>
            <a:ext cx="125100" cy="125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6590925" y="1488450"/>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6590925" y="1267775"/>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825325" y="1438775"/>
            <a:ext cx="82200" cy="822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6945450" y="1601375"/>
            <a:ext cx="70500" cy="7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32575" y="1618675"/>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7213125" y="1776250"/>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7341050" y="1797575"/>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7" name="Google Shape;617;p41"/>
          <p:cNvSpPr/>
          <p:nvPr/>
        </p:nvSpPr>
        <p:spPr>
          <a:xfrm>
            <a:off x="1930900" y="2621350"/>
            <a:ext cx="385500" cy="222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3567733" y="2621350"/>
            <a:ext cx="385500" cy="222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5204566" y="2621350"/>
            <a:ext cx="385500" cy="222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6841400" y="2621350"/>
            <a:ext cx="385500" cy="222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p:cNvSpPr txBox="1">
            <a:spLocks noGrp="1"/>
          </p:cNvSpPr>
          <p:nvPr>
            <p:ph type="title"/>
          </p:nvPr>
        </p:nvSpPr>
        <p:spPr>
          <a:xfrm>
            <a:off x="2604300" y="540000"/>
            <a:ext cx="39354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4.CSDL đồ thị</a:t>
            </a:r>
            <a:endParaRPr dirty="0">
              <a:latin typeface="Times New Roman" panose="02020603050405020304" pitchFamily="18" charset="0"/>
              <a:cs typeface="Times New Roman" panose="02020603050405020304" pitchFamily="18" charset="0"/>
            </a:endParaRPr>
          </a:p>
        </p:txBody>
      </p:sp>
      <p:sp>
        <p:nvSpPr>
          <p:cNvPr id="629" name="Google Shape;629;p41"/>
          <p:cNvSpPr txBox="1"/>
          <p:nvPr/>
        </p:nvSpPr>
        <p:spPr>
          <a:xfrm>
            <a:off x="649259" y="1219201"/>
            <a:ext cx="3303974" cy="727200"/>
          </a:xfrm>
          <a:prstGeom prst="rect">
            <a:avLst/>
          </a:prstGeom>
          <a:noFill/>
          <a:ln>
            <a:noFill/>
          </a:ln>
        </p:spPr>
        <p:txBody>
          <a:bodyPr spcFirstLastPara="1" wrap="square" lIns="91425" tIns="91425" rIns="91425" bIns="91425" anchor="t" anchorCtr="0">
            <a:noAutofit/>
          </a:bodyPr>
          <a:lstStyle/>
          <a:p>
            <a:pPr marL="285750" lvl="0" indent="-285750" algn="ctr" rtl="0">
              <a:spcBef>
                <a:spcPts val="0"/>
              </a:spcBef>
              <a:spcAft>
                <a:spcPts val="0"/>
              </a:spcAft>
              <a:buClr>
                <a:schemeClr val="accent5"/>
              </a:buClr>
              <a:buFont typeface="Wingdings" panose="05000000000000000000" pitchFamily="2" charset="2"/>
              <a:buChar char="Ø"/>
            </a:pPr>
            <a:r>
              <a:rPr lang="en-US" sz="2400" i="1" dirty="0" err="1">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Ví</a:t>
            </a:r>
            <a:r>
              <a:rPr lang="en-US" sz="2400" i="1" dirty="0">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 </a:t>
            </a:r>
            <a:r>
              <a:rPr lang="en-US" sz="2400" i="1" dirty="0" err="1">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dụ</a:t>
            </a:r>
            <a:r>
              <a:rPr lang="en-US" sz="2400" i="1" dirty="0">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 </a:t>
            </a:r>
            <a:r>
              <a:rPr lang="en-US" sz="2400" i="1" dirty="0" err="1">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về</a:t>
            </a:r>
            <a:r>
              <a:rPr lang="en-US" sz="2400" i="1" dirty="0">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 CSDL </a:t>
            </a:r>
            <a:r>
              <a:rPr lang="en-US" sz="2400" i="1" dirty="0" err="1">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đồ</a:t>
            </a:r>
            <a:r>
              <a:rPr lang="en-US" sz="2400" i="1" dirty="0">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 </a:t>
            </a:r>
            <a:r>
              <a:rPr lang="en-US" sz="2400" i="1" dirty="0" err="1">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thị</a:t>
            </a:r>
            <a:r>
              <a:rPr lang="en-US" sz="2400" i="1" dirty="0">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a:t>
            </a:r>
            <a:endParaRPr sz="2400" i="1" dirty="0">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endParaRPr>
          </a:p>
        </p:txBody>
      </p:sp>
      <p:pic>
        <p:nvPicPr>
          <p:cNvPr id="2" name="image10.png">
            <a:extLst>
              <a:ext uri="{FF2B5EF4-FFF2-40B4-BE49-F238E27FC236}">
                <a16:creationId xmlns:a16="http://schemas.microsoft.com/office/drawing/2014/main" id="{8C1A8003-C5FF-89A1-00E4-0441DA03FE9C}"/>
              </a:ext>
            </a:extLst>
          </p:cNvPr>
          <p:cNvPicPr/>
          <p:nvPr/>
        </p:nvPicPr>
        <p:blipFill>
          <a:blip r:embed="rId3"/>
          <a:srcRect/>
          <a:stretch>
            <a:fillRect/>
          </a:stretch>
        </p:blipFill>
        <p:spPr>
          <a:xfrm>
            <a:off x="2604300" y="1975066"/>
            <a:ext cx="3935400" cy="19492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2034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7" name="Google Shape;617;p41"/>
          <p:cNvSpPr/>
          <p:nvPr/>
        </p:nvSpPr>
        <p:spPr>
          <a:xfrm>
            <a:off x="1930900" y="2621350"/>
            <a:ext cx="385500" cy="222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3567733" y="2621350"/>
            <a:ext cx="385500" cy="222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5204566" y="2621350"/>
            <a:ext cx="385500" cy="222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6841400" y="2621350"/>
            <a:ext cx="385500" cy="222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p:cNvSpPr txBox="1">
            <a:spLocks noGrp="1"/>
          </p:cNvSpPr>
          <p:nvPr>
            <p:ph type="title"/>
          </p:nvPr>
        </p:nvSpPr>
        <p:spPr>
          <a:xfrm>
            <a:off x="2604300" y="540000"/>
            <a:ext cx="39354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4.CSDL đồ thị</a:t>
            </a:r>
            <a:endParaRPr dirty="0">
              <a:latin typeface="Times New Roman" panose="02020603050405020304" pitchFamily="18" charset="0"/>
              <a:cs typeface="Times New Roman" panose="02020603050405020304" pitchFamily="18" charset="0"/>
            </a:endParaRPr>
          </a:p>
        </p:txBody>
      </p:sp>
      <p:sp>
        <p:nvSpPr>
          <p:cNvPr id="629" name="Google Shape;629;p41"/>
          <p:cNvSpPr txBox="1"/>
          <p:nvPr/>
        </p:nvSpPr>
        <p:spPr>
          <a:xfrm>
            <a:off x="95355" y="967991"/>
            <a:ext cx="5301961" cy="727200"/>
          </a:xfrm>
          <a:prstGeom prst="rect">
            <a:avLst/>
          </a:prstGeom>
          <a:noFill/>
          <a:ln>
            <a:noFill/>
          </a:ln>
        </p:spPr>
        <p:txBody>
          <a:bodyPr spcFirstLastPara="1" wrap="square" lIns="91425" tIns="91425" rIns="91425" bIns="91425" anchor="t" anchorCtr="0">
            <a:noAutofit/>
          </a:bodyPr>
          <a:lstStyle/>
          <a:p>
            <a:pPr marL="285750" lvl="0" indent="-285750" algn="ctr" rtl="0">
              <a:spcBef>
                <a:spcPts val="0"/>
              </a:spcBef>
              <a:spcAft>
                <a:spcPts val="0"/>
              </a:spcAft>
              <a:buClr>
                <a:schemeClr val="accent5"/>
              </a:buClr>
              <a:buFont typeface="Wingdings" panose="05000000000000000000" pitchFamily="2" charset="2"/>
              <a:buChar char="Ø"/>
            </a:pPr>
            <a:r>
              <a:rPr lang="en-US" sz="2400" i="1" dirty="0" err="1">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Các</a:t>
            </a:r>
            <a:r>
              <a:rPr lang="en-US" sz="2400" i="1" dirty="0">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 </a:t>
            </a:r>
            <a:r>
              <a:rPr lang="en-US" sz="2400" i="1" dirty="0" err="1">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ics</a:t>
            </a:r>
            <a:r>
              <a:rPr lang="en-US" sz="2400" i="1" dirty="0">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 </a:t>
            </a:r>
            <a:r>
              <a:rPr lang="en-US" sz="2400" i="1" dirty="0" err="1">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đặc</a:t>
            </a:r>
            <a:r>
              <a:rPr lang="en-US" sz="2400" i="1" dirty="0">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 </a:t>
            </a:r>
            <a:r>
              <a:rPr lang="en-US" sz="2400" i="1" dirty="0" err="1">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trưng</a:t>
            </a:r>
            <a:r>
              <a:rPr lang="en-US" sz="2400" i="1" dirty="0">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 </a:t>
            </a:r>
            <a:r>
              <a:rPr lang="en-US" sz="2400" i="1" dirty="0" err="1">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của</a:t>
            </a:r>
            <a:r>
              <a:rPr lang="en-US" sz="2400" i="1" dirty="0">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 CSDL </a:t>
            </a:r>
            <a:r>
              <a:rPr lang="en-US" sz="2400" i="1" dirty="0" err="1">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đồ</a:t>
            </a:r>
            <a:r>
              <a:rPr lang="en-US" sz="2400" i="1" dirty="0">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 </a:t>
            </a:r>
            <a:r>
              <a:rPr lang="en-US" sz="2400" i="1" dirty="0" err="1">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thị</a:t>
            </a:r>
            <a:r>
              <a:rPr lang="en-US" sz="2400" i="1" dirty="0">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rPr>
              <a:t>:</a:t>
            </a:r>
            <a:endParaRPr sz="2400" i="1" dirty="0">
              <a:solidFill>
                <a:schemeClr val="lt1"/>
              </a:solidFill>
              <a:effectLst>
                <a:outerShdw blurRad="38100" dist="38100" dir="2700000" algn="tl">
                  <a:srgbClr val="000000">
                    <a:alpha val="43137"/>
                  </a:srgbClr>
                </a:outerShdw>
              </a:effectLst>
              <a:latin typeface="Times New Roman" panose="02020603050405020304" pitchFamily="18" charset="0"/>
              <a:ea typeface="Roboto"/>
              <a:cs typeface="Times New Roman" panose="02020603050405020304" pitchFamily="18" charset="0"/>
              <a:sym typeface="Roboto"/>
            </a:endParaRPr>
          </a:p>
        </p:txBody>
      </p:sp>
      <p:sp>
        <p:nvSpPr>
          <p:cNvPr id="4" name="TextBox 3">
            <a:extLst>
              <a:ext uri="{FF2B5EF4-FFF2-40B4-BE49-F238E27FC236}">
                <a16:creationId xmlns:a16="http://schemas.microsoft.com/office/drawing/2014/main" id="{6D29CB81-FEC7-CD7C-BFFF-86BAEEF579BD}"/>
              </a:ext>
            </a:extLst>
          </p:cNvPr>
          <p:cNvSpPr txBox="1"/>
          <p:nvPr/>
        </p:nvSpPr>
        <p:spPr>
          <a:xfrm>
            <a:off x="478839" y="1454723"/>
            <a:ext cx="5719593" cy="3693319"/>
          </a:xfrm>
          <a:prstGeom prst="rect">
            <a:avLst/>
          </a:prstGeom>
          <a:noFill/>
        </p:spPr>
        <p:txBody>
          <a:bodyPr wrap="square">
            <a:spAutoFit/>
          </a:bodyPr>
          <a:lstStyle/>
          <a:p>
            <a:pPr marL="285750" indent="-285750" algn="just">
              <a:buClr>
                <a:schemeClr val="accent5"/>
              </a:buClr>
              <a:buFont typeface="Wingdings" panose="05000000000000000000" pitchFamily="2" charset="2"/>
              <a:buChar char="ü"/>
            </a:pPr>
            <a:r>
              <a:rPr lang="vi-VN" sz="2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Các đường truyền đồ thị được thực hiện với tốc độ không đổi độc lập với tổng kích thước của biểu đồ. Không có hoạt động tập hợp nào liên quan làm giảm hiệu suất như được thấy với các hoạt động tham gia trong RDBMS. </a:t>
            </a:r>
            <a:endParaRPr lang="en-US" sz="2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marL="285750" indent="-285750" algn="just">
              <a:buClr>
                <a:schemeClr val="accent5"/>
              </a:buClr>
              <a:buFont typeface="Wingdings" panose="05000000000000000000" pitchFamily="2" charset="2"/>
              <a:buChar char="ü"/>
            </a:pPr>
            <a:r>
              <a:rPr lang="vi-VN" sz="2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Cơ sở dữ liệu đồ thị đang có hiệu suất cao trong bối cảnh truyền sâu của chúng. </a:t>
            </a:r>
            <a:endParaRPr lang="en-US" sz="2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marL="285750" indent="-285750" algn="just">
              <a:buClr>
                <a:schemeClr val="accent5"/>
              </a:buClr>
              <a:buFont typeface="Wingdings" panose="05000000000000000000" pitchFamily="2" charset="2"/>
              <a:buChar char="ü"/>
            </a:pPr>
            <a:r>
              <a:rPr lang="vi-VN" sz="2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Chúng được sử dụng để tính toán đường đi ngắn nhất. </a:t>
            </a:r>
            <a:endParaRPr lang="en-US" sz="2000"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marL="285750" indent="-285750" algn="just">
              <a:buClr>
                <a:schemeClr val="accent5"/>
              </a:buClr>
              <a:buFont typeface="Wingdings" panose="05000000000000000000" pitchFamily="2" charset="2"/>
              <a:buChar char="ü"/>
            </a:pPr>
            <a:r>
              <a:rPr lang="vi-VN" sz="2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Chúng có thể mở rộng. Nhưng độ phức tạp của nó tăng lên.</a:t>
            </a:r>
            <a:endParaRPr lang="en-US" sz="2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marL="285750" indent="-285750" algn="just">
              <a:buFont typeface="Wingdings" panose="05000000000000000000" pitchFamily="2" charset="2"/>
              <a:buChar char="ü"/>
            </a:pPr>
            <a:endParaRPr lang="en-US" dirty="0"/>
          </a:p>
        </p:txBody>
      </p:sp>
      <p:pic>
        <p:nvPicPr>
          <p:cNvPr id="6" name="Picture 5">
            <a:extLst>
              <a:ext uri="{FF2B5EF4-FFF2-40B4-BE49-F238E27FC236}">
                <a16:creationId xmlns:a16="http://schemas.microsoft.com/office/drawing/2014/main" id="{A4E50221-371E-6B1A-7597-A559087694A7}"/>
              </a:ext>
            </a:extLst>
          </p:cNvPr>
          <p:cNvPicPr>
            <a:picLocks noChangeAspect="1"/>
          </p:cNvPicPr>
          <p:nvPr/>
        </p:nvPicPr>
        <p:blipFill>
          <a:blip r:embed="rId3"/>
          <a:stretch>
            <a:fillRect/>
          </a:stretch>
        </p:blipFill>
        <p:spPr>
          <a:xfrm>
            <a:off x="6331326" y="1463772"/>
            <a:ext cx="2188442" cy="28567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2350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2"/>
          <p:cNvSpPr txBox="1">
            <a:spLocks noGrp="1"/>
          </p:cNvSpPr>
          <p:nvPr>
            <p:ph type="title"/>
          </p:nvPr>
        </p:nvSpPr>
        <p:spPr>
          <a:xfrm>
            <a:off x="1089701" y="166612"/>
            <a:ext cx="6964597" cy="9674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3.KẾT LUẬN VÀ CÔNG VIỆC TƯƠNG LAI</a:t>
            </a:r>
            <a:endParaRPr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659" name="Google Shape;659;p42"/>
          <p:cNvGrpSpPr/>
          <p:nvPr/>
        </p:nvGrpSpPr>
        <p:grpSpPr>
          <a:xfrm>
            <a:off x="585849" y="1361383"/>
            <a:ext cx="3986151" cy="3112300"/>
            <a:chOff x="720000" y="1504500"/>
            <a:chExt cx="3986151" cy="3112300"/>
          </a:xfrm>
        </p:grpSpPr>
        <p:sp>
          <p:nvSpPr>
            <p:cNvPr id="660" name="Google Shape;660;p42"/>
            <p:cNvSpPr/>
            <p:nvPr/>
          </p:nvSpPr>
          <p:spPr>
            <a:xfrm>
              <a:off x="3614670" y="1504500"/>
              <a:ext cx="1091481" cy="1753602"/>
            </a:xfrm>
            <a:custGeom>
              <a:avLst/>
              <a:gdLst/>
              <a:ahLst/>
              <a:cxnLst/>
              <a:rect l="l" t="t" r="r" b="b"/>
              <a:pathLst>
                <a:path w="6429" h="10329" extrusionOk="0">
                  <a:moveTo>
                    <a:pt x="202" y="0"/>
                  </a:moveTo>
                  <a:cubicBezTo>
                    <a:pt x="101" y="0"/>
                    <a:pt x="0" y="96"/>
                    <a:pt x="0" y="216"/>
                  </a:cubicBezTo>
                  <a:lnTo>
                    <a:pt x="0" y="3939"/>
                  </a:lnTo>
                  <a:lnTo>
                    <a:pt x="1643" y="4881"/>
                  </a:lnTo>
                  <a:cubicBezTo>
                    <a:pt x="1663" y="4900"/>
                    <a:pt x="1682" y="4924"/>
                    <a:pt x="1682" y="4963"/>
                  </a:cubicBezTo>
                  <a:lnTo>
                    <a:pt x="1706" y="4982"/>
                  </a:lnTo>
                  <a:lnTo>
                    <a:pt x="1706" y="7826"/>
                  </a:lnTo>
                  <a:lnTo>
                    <a:pt x="5986" y="10286"/>
                  </a:lnTo>
                  <a:cubicBezTo>
                    <a:pt x="6029" y="10329"/>
                    <a:pt x="6068" y="10329"/>
                    <a:pt x="6125" y="10329"/>
                  </a:cubicBezTo>
                  <a:cubicBezTo>
                    <a:pt x="6289" y="10329"/>
                    <a:pt x="6428" y="10209"/>
                    <a:pt x="6428" y="10045"/>
                  </a:cubicBezTo>
                  <a:lnTo>
                    <a:pt x="6409" y="3680"/>
                  </a:lnTo>
                  <a:lnTo>
                    <a:pt x="6409" y="3622"/>
                  </a:lnTo>
                  <a:cubicBezTo>
                    <a:pt x="6390" y="3579"/>
                    <a:pt x="6346" y="3521"/>
                    <a:pt x="6308" y="3502"/>
                  </a:cubicBezTo>
                  <a:lnTo>
                    <a:pt x="322" y="39"/>
                  </a:lnTo>
                  <a:cubicBezTo>
                    <a:pt x="284" y="19"/>
                    <a:pt x="241" y="0"/>
                    <a:pt x="202" y="0"/>
                  </a:cubicBezTo>
                  <a:close/>
                </a:path>
              </a:pathLst>
            </a:custGeom>
            <a:solidFill>
              <a:srgbClr val="B0A1FB">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3295661" y="2003642"/>
              <a:ext cx="608642" cy="978920"/>
            </a:xfrm>
            <a:custGeom>
              <a:avLst/>
              <a:gdLst/>
              <a:ahLst/>
              <a:cxnLst/>
              <a:rect l="l" t="t" r="r" b="b"/>
              <a:pathLst>
                <a:path w="3585" h="5766" extrusionOk="0">
                  <a:moveTo>
                    <a:pt x="102" y="0"/>
                  </a:moveTo>
                  <a:cubicBezTo>
                    <a:pt x="39" y="0"/>
                    <a:pt x="1" y="39"/>
                    <a:pt x="1" y="101"/>
                  </a:cubicBezTo>
                  <a:lnTo>
                    <a:pt x="1" y="3382"/>
                  </a:lnTo>
                  <a:lnTo>
                    <a:pt x="1" y="3762"/>
                  </a:lnTo>
                  <a:cubicBezTo>
                    <a:pt x="1" y="3805"/>
                    <a:pt x="20" y="3843"/>
                    <a:pt x="39" y="3863"/>
                  </a:cubicBezTo>
                  <a:lnTo>
                    <a:pt x="3321" y="5746"/>
                  </a:lnTo>
                  <a:cubicBezTo>
                    <a:pt x="3364" y="5765"/>
                    <a:pt x="3383" y="5765"/>
                    <a:pt x="3421" y="5765"/>
                  </a:cubicBezTo>
                  <a:cubicBezTo>
                    <a:pt x="3503" y="5765"/>
                    <a:pt x="3585" y="5707"/>
                    <a:pt x="3585" y="5606"/>
                  </a:cubicBezTo>
                  <a:lnTo>
                    <a:pt x="3585" y="4886"/>
                  </a:lnTo>
                  <a:lnTo>
                    <a:pt x="1980" y="3964"/>
                  </a:lnTo>
                  <a:cubicBezTo>
                    <a:pt x="1923" y="3925"/>
                    <a:pt x="1879" y="3863"/>
                    <a:pt x="1879" y="3786"/>
                  </a:cubicBezTo>
                  <a:lnTo>
                    <a:pt x="1879" y="3123"/>
                  </a:lnTo>
                  <a:lnTo>
                    <a:pt x="1879" y="999"/>
                  </a:lnTo>
                  <a:lnTo>
                    <a:pt x="159" y="19"/>
                  </a:lnTo>
                  <a:cubicBezTo>
                    <a:pt x="140" y="0"/>
                    <a:pt x="121" y="0"/>
                    <a:pt x="102" y="0"/>
                  </a:cubicBezTo>
                  <a:close/>
                </a:path>
              </a:pathLst>
            </a:custGeom>
            <a:solidFill>
              <a:srgbClr val="B0A1FB">
                <a:alpha val="4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3614670" y="2173248"/>
              <a:ext cx="289635" cy="659914"/>
            </a:xfrm>
            <a:custGeom>
              <a:avLst/>
              <a:gdLst/>
              <a:ahLst/>
              <a:cxnLst/>
              <a:rect l="l" t="t" r="r" b="b"/>
              <a:pathLst>
                <a:path w="1706" h="3887" extrusionOk="0">
                  <a:moveTo>
                    <a:pt x="0" y="0"/>
                  </a:moveTo>
                  <a:lnTo>
                    <a:pt x="0" y="2124"/>
                  </a:lnTo>
                  <a:lnTo>
                    <a:pt x="0" y="2787"/>
                  </a:lnTo>
                  <a:cubicBezTo>
                    <a:pt x="0" y="2864"/>
                    <a:pt x="44" y="2926"/>
                    <a:pt x="101" y="2965"/>
                  </a:cubicBezTo>
                  <a:lnTo>
                    <a:pt x="1706" y="3887"/>
                  </a:lnTo>
                  <a:lnTo>
                    <a:pt x="1706" y="1043"/>
                  </a:lnTo>
                  <a:lnTo>
                    <a:pt x="1682" y="1024"/>
                  </a:lnTo>
                  <a:cubicBezTo>
                    <a:pt x="1682" y="985"/>
                    <a:pt x="1663" y="961"/>
                    <a:pt x="1643" y="942"/>
                  </a:cubicBezTo>
                  <a:lnTo>
                    <a:pt x="0" y="0"/>
                  </a:lnTo>
                  <a:close/>
                </a:path>
              </a:pathLst>
            </a:custGeom>
            <a:solidFill>
              <a:srgbClr val="B0A1FB">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 name="Google Shape;663;p42"/>
            <p:cNvGrpSpPr/>
            <p:nvPr/>
          </p:nvGrpSpPr>
          <p:grpSpPr>
            <a:xfrm>
              <a:off x="720000" y="1915473"/>
              <a:ext cx="1372803" cy="1712856"/>
              <a:chOff x="720000" y="1915473"/>
              <a:chExt cx="1372803" cy="1712856"/>
            </a:xfrm>
          </p:grpSpPr>
          <p:sp>
            <p:nvSpPr>
              <p:cNvPr id="664" name="Google Shape;664;p42"/>
              <p:cNvSpPr/>
              <p:nvPr/>
            </p:nvSpPr>
            <p:spPr>
              <a:xfrm>
                <a:off x="720000" y="1915473"/>
                <a:ext cx="1060412" cy="1712856"/>
              </a:xfrm>
              <a:custGeom>
                <a:avLst/>
                <a:gdLst/>
                <a:ahLst/>
                <a:cxnLst/>
                <a:rect l="l" t="t" r="r" b="b"/>
                <a:pathLst>
                  <a:path w="6246" h="10089" extrusionOk="0">
                    <a:moveTo>
                      <a:pt x="6044" y="0"/>
                    </a:moveTo>
                    <a:cubicBezTo>
                      <a:pt x="6006" y="0"/>
                      <a:pt x="5982" y="20"/>
                      <a:pt x="5943" y="39"/>
                    </a:cubicBezTo>
                    <a:lnTo>
                      <a:pt x="97" y="3421"/>
                    </a:lnTo>
                    <a:cubicBezTo>
                      <a:pt x="78" y="3421"/>
                      <a:pt x="78" y="3440"/>
                      <a:pt x="58" y="3440"/>
                    </a:cubicBezTo>
                    <a:cubicBezTo>
                      <a:pt x="39" y="3483"/>
                      <a:pt x="20" y="3503"/>
                      <a:pt x="1" y="3541"/>
                    </a:cubicBezTo>
                    <a:lnTo>
                      <a:pt x="1" y="3584"/>
                    </a:lnTo>
                    <a:lnTo>
                      <a:pt x="1" y="9786"/>
                    </a:lnTo>
                    <a:cubicBezTo>
                      <a:pt x="1" y="9969"/>
                      <a:pt x="140" y="10089"/>
                      <a:pt x="279" y="10089"/>
                    </a:cubicBezTo>
                    <a:cubicBezTo>
                      <a:pt x="318" y="10089"/>
                      <a:pt x="380" y="10070"/>
                      <a:pt x="419" y="10046"/>
                    </a:cubicBezTo>
                    <a:lnTo>
                      <a:pt x="4180" y="7865"/>
                    </a:lnTo>
                    <a:lnTo>
                      <a:pt x="4180" y="5703"/>
                    </a:lnTo>
                    <a:cubicBezTo>
                      <a:pt x="4180" y="5684"/>
                      <a:pt x="4204" y="5684"/>
                      <a:pt x="4204" y="5664"/>
                    </a:cubicBezTo>
                    <a:cubicBezTo>
                      <a:pt x="4204" y="5645"/>
                      <a:pt x="4223" y="5602"/>
                      <a:pt x="4262" y="5602"/>
                    </a:cubicBezTo>
                    <a:lnTo>
                      <a:pt x="6246" y="4444"/>
                    </a:lnTo>
                    <a:lnTo>
                      <a:pt x="6246" y="197"/>
                    </a:lnTo>
                    <a:cubicBezTo>
                      <a:pt x="6246" y="101"/>
                      <a:pt x="6145" y="0"/>
                      <a:pt x="6044" y="0"/>
                    </a:cubicBezTo>
                    <a:close/>
                  </a:path>
                </a:pathLst>
              </a:cu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1429664" y="2503577"/>
                <a:ext cx="663140" cy="1066863"/>
              </a:xfrm>
              <a:custGeom>
                <a:avLst/>
                <a:gdLst/>
                <a:ahLst/>
                <a:cxnLst/>
                <a:rect l="l" t="t" r="r" b="b"/>
                <a:pathLst>
                  <a:path w="3906" h="6284" extrusionOk="0">
                    <a:moveTo>
                      <a:pt x="3786" y="0"/>
                    </a:moveTo>
                    <a:cubicBezTo>
                      <a:pt x="3767" y="0"/>
                      <a:pt x="3747" y="19"/>
                      <a:pt x="3723" y="19"/>
                    </a:cubicBezTo>
                    <a:lnTo>
                      <a:pt x="2066" y="980"/>
                    </a:lnTo>
                    <a:lnTo>
                      <a:pt x="2066" y="2460"/>
                    </a:lnTo>
                    <a:lnTo>
                      <a:pt x="2066" y="3099"/>
                    </a:lnTo>
                    <a:cubicBezTo>
                      <a:pt x="2066" y="3180"/>
                      <a:pt x="2023" y="3243"/>
                      <a:pt x="1965" y="3281"/>
                    </a:cubicBezTo>
                    <a:lnTo>
                      <a:pt x="0" y="4401"/>
                    </a:lnTo>
                    <a:lnTo>
                      <a:pt x="0" y="6101"/>
                    </a:lnTo>
                    <a:cubicBezTo>
                      <a:pt x="0" y="6202"/>
                      <a:pt x="101" y="6284"/>
                      <a:pt x="183" y="6284"/>
                    </a:cubicBezTo>
                    <a:cubicBezTo>
                      <a:pt x="221" y="6284"/>
                      <a:pt x="240" y="6284"/>
                      <a:pt x="284" y="6265"/>
                    </a:cubicBezTo>
                    <a:lnTo>
                      <a:pt x="3843" y="4204"/>
                    </a:lnTo>
                    <a:cubicBezTo>
                      <a:pt x="3887" y="4180"/>
                      <a:pt x="3906" y="4141"/>
                      <a:pt x="3906" y="4084"/>
                    </a:cubicBezTo>
                    <a:lnTo>
                      <a:pt x="3906" y="3680"/>
                    </a:lnTo>
                    <a:lnTo>
                      <a:pt x="3906" y="140"/>
                    </a:lnTo>
                    <a:cubicBezTo>
                      <a:pt x="3906" y="58"/>
                      <a:pt x="3843" y="0"/>
                      <a:pt x="3786" y="0"/>
                    </a:cubicBezTo>
                    <a:close/>
                  </a:path>
                </a:pathLst>
              </a:custGeom>
              <a:solidFill>
                <a:srgbClr val="FFFFFF">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1429664" y="2669958"/>
                <a:ext cx="350754" cy="580799"/>
              </a:xfrm>
              <a:custGeom>
                <a:avLst/>
                <a:gdLst/>
                <a:ahLst/>
                <a:cxnLst/>
                <a:rect l="l" t="t" r="r" b="b"/>
                <a:pathLst>
                  <a:path w="2066" h="3421" extrusionOk="0">
                    <a:moveTo>
                      <a:pt x="2066" y="0"/>
                    </a:moveTo>
                    <a:lnTo>
                      <a:pt x="82" y="1158"/>
                    </a:lnTo>
                    <a:cubicBezTo>
                      <a:pt x="43" y="1158"/>
                      <a:pt x="24" y="1201"/>
                      <a:pt x="24" y="1220"/>
                    </a:cubicBezTo>
                    <a:cubicBezTo>
                      <a:pt x="24" y="1240"/>
                      <a:pt x="0" y="1240"/>
                      <a:pt x="0" y="1259"/>
                    </a:cubicBezTo>
                    <a:lnTo>
                      <a:pt x="0" y="3421"/>
                    </a:lnTo>
                    <a:lnTo>
                      <a:pt x="1965" y="2301"/>
                    </a:lnTo>
                    <a:cubicBezTo>
                      <a:pt x="2023" y="2263"/>
                      <a:pt x="2066" y="2200"/>
                      <a:pt x="2066" y="2119"/>
                    </a:cubicBezTo>
                    <a:lnTo>
                      <a:pt x="2066" y="1480"/>
                    </a:lnTo>
                    <a:lnTo>
                      <a:pt x="2066" y="0"/>
                    </a:lnTo>
                    <a:close/>
                  </a:path>
                </a:pathLst>
              </a:cu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2"/>
            <p:cNvSpPr/>
            <p:nvPr/>
          </p:nvSpPr>
          <p:spPr>
            <a:xfrm>
              <a:off x="2789241" y="2717171"/>
              <a:ext cx="23769" cy="71136"/>
            </a:xfrm>
            <a:custGeom>
              <a:avLst/>
              <a:gdLst/>
              <a:ahLst/>
              <a:cxnLst/>
              <a:rect l="l" t="t" r="r" b="b"/>
              <a:pathLst>
                <a:path w="140" h="419" extrusionOk="0">
                  <a:moveTo>
                    <a:pt x="39" y="0"/>
                  </a:moveTo>
                  <a:cubicBezTo>
                    <a:pt x="20" y="0"/>
                    <a:pt x="1" y="19"/>
                    <a:pt x="1" y="39"/>
                  </a:cubicBezTo>
                  <a:lnTo>
                    <a:pt x="63" y="360"/>
                  </a:lnTo>
                  <a:cubicBezTo>
                    <a:pt x="63" y="380"/>
                    <a:pt x="82" y="380"/>
                    <a:pt x="101" y="399"/>
                  </a:cubicBezTo>
                  <a:lnTo>
                    <a:pt x="140" y="418"/>
                  </a:lnTo>
                  <a:lnTo>
                    <a:pt x="101" y="39"/>
                  </a:lnTo>
                  <a:cubicBezTo>
                    <a:pt x="101" y="19"/>
                    <a:pt x="63" y="0"/>
                    <a:pt x="39" y="0"/>
                  </a:cubicBezTo>
                  <a:close/>
                </a:path>
              </a:pathLst>
            </a:custGeom>
            <a:solidFill>
              <a:srgbClr val="FFC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2"/>
            <p:cNvSpPr/>
            <p:nvPr/>
          </p:nvSpPr>
          <p:spPr>
            <a:xfrm>
              <a:off x="2806388" y="2726848"/>
              <a:ext cx="17317" cy="71985"/>
            </a:xfrm>
            <a:custGeom>
              <a:avLst/>
              <a:gdLst/>
              <a:ahLst/>
              <a:cxnLst/>
              <a:rect l="l" t="t" r="r" b="b"/>
              <a:pathLst>
                <a:path w="102" h="424" extrusionOk="0">
                  <a:moveTo>
                    <a:pt x="58" y="1"/>
                  </a:moveTo>
                  <a:cubicBezTo>
                    <a:pt x="39" y="1"/>
                    <a:pt x="20" y="25"/>
                    <a:pt x="20" y="44"/>
                  </a:cubicBezTo>
                  <a:lnTo>
                    <a:pt x="0" y="342"/>
                  </a:lnTo>
                  <a:cubicBezTo>
                    <a:pt x="0" y="361"/>
                    <a:pt x="20" y="385"/>
                    <a:pt x="20" y="385"/>
                  </a:cubicBezTo>
                  <a:lnTo>
                    <a:pt x="82" y="424"/>
                  </a:lnTo>
                  <a:lnTo>
                    <a:pt x="101" y="63"/>
                  </a:lnTo>
                  <a:cubicBezTo>
                    <a:pt x="101" y="44"/>
                    <a:pt x="82" y="25"/>
                    <a:pt x="58" y="1"/>
                  </a:cubicBezTo>
                  <a:close/>
                </a:path>
              </a:pathLst>
            </a:custGeom>
            <a:solidFill>
              <a:srgbClr val="FFC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2"/>
            <p:cNvSpPr/>
            <p:nvPr/>
          </p:nvSpPr>
          <p:spPr>
            <a:xfrm>
              <a:off x="1868374" y="4212055"/>
              <a:ext cx="489631" cy="249569"/>
            </a:xfrm>
            <a:custGeom>
              <a:avLst/>
              <a:gdLst/>
              <a:ahLst/>
              <a:cxnLst/>
              <a:rect l="l" t="t" r="r" b="b"/>
              <a:pathLst>
                <a:path w="2884" h="1470" extrusionOk="0">
                  <a:moveTo>
                    <a:pt x="1682" y="1"/>
                  </a:moveTo>
                  <a:cubicBezTo>
                    <a:pt x="1283" y="1"/>
                    <a:pt x="822" y="102"/>
                    <a:pt x="443" y="260"/>
                  </a:cubicBezTo>
                  <a:cubicBezTo>
                    <a:pt x="400" y="284"/>
                    <a:pt x="361" y="323"/>
                    <a:pt x="323" y="342"/>
                  </a:cubicBezTo>
                  <a:cubicBezTo>
                    <a:pt x="159" y="462"/>
                    <a:pt x="1" y="645"/>
                    <a:pt x="20" y="842"/>
                  </a:cubicBezTo>
                  <a:cubicBezTo>
                    <a:pt x="39" y="1043"/>
                    <a:pt x="222" y="1202"/>
                    <a:pt x="419" y="1303"/>
                  </a:cubicBezTo>
                  <a:cubicBezTo>
                    <a:pt x="697" y="1414"/>
                    <a:pt x="1010" y="1470"/>
                    <a:pt x="1323" y="1470"/>
                  </a:cubicBezTo>
                  <a:cubicBezTo>
                    <a:pt x="1687" y="1470"/>
                    <a:pt x="2052" y="1395"/>
                    <a:pt x="2364" y="1245"/>
                  </a:cubicBezTo>
                  <a:cubicBezTo>
                    <a:pt x="2662" y="1125"/>
                    <a:pt x="2883" y="861"/>
                    <a:pt x="2821" y="544"/>
                  </a:cubicBezTo>
                  <a:cubicBezTo>
                    <a:pt x="2744" y="83"/>
                    <a:pt x="2124" y="1"/>
                    <a:pt x="1682" y="1"/>
                  </a:cubicBez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2"/>
            <p:cNvSpPr/>
            <p:nvPr/>
          </p:nvSpPr>
          <p:spPr>
            <a:xfrm>
              <a:off x="2051902" y="3856033"/>
              <a:ext cx="105430" cy="473502"/>
            </a:xfrm>
            <a:custGeom>
              <a:avLst/>
              <a:gdLst/>
              <a:ahLst/>
              <a:cxnLst/>
              <a:rect l="l" t="t" r="r" b="b"/>
              <a:pathLst>
                <a:path w="621" h="2789" extrusionOk="0">
                  <a:moveTo>
                    <a:pt x="302" y="1"/>
                  </a:moveTo>
                  <a:cubicBezTo>
                    <a:pt x="229" y="1"/>
                    <a:pt x="159" y="47"/>
                    <a:pt x="140" y="138"/>
                  </a:cubicBezTo>
                  <a:cubicBezTo>
                    <a:pt x="1" y="537"/>
                    <a:pt x="58" y="2521"/>
                    <a:pt x="159" y="2698"/>
                  </a:cubicBezTo>
                  <a:cubicBezTo>
                    <a:pt x="190" y="2758"/>
                    <a:pt x="246" y="2789"/>
                    <a:pt x="303" y="2789"/>
                  </a:cubicBezTo>
                  <a:cubicBezTo>
                    <a:pt x="361" y="2789"/>
                    <a:pt x="421" y="2758"/>
                    <a:pt x="462" y="2698"/>
                  </a:cubicBezTo>
                  <a:cubicBezTo>
                    <a:pt x="563" y="2521"/>
                    <a:pt x="620" y="537"/>
                    <a:pt x="481" y="138"/>
                  </a:cubicBezTo>
                  <a:cubicBezTo>
                    <a:pt x="450" y="47"/>
                    <a:pt x="374" y="1"/>
                    <a:pt x="302" y="1"/>
                  </a:cubicBez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1769734" y="3637530"/>
              <a:ext cx="686910" cy="331910"/>
            </a:xfrm>
            <a:custGeom>
              <a:avLst/>
              <a:gdLst/>
              <a:ahLst/>
              <a:cxnLst/>
              <a:rect l="l" t="t" r="r" b="b"/>
              <a:pathLst>
                <a:path w="4046" h="1955" extrusionOk="0">
                  <a:moveTo>
                    <a:pt x="2741" y="0"/>
                  </a:moveTo>
                  <a:cubicBezTo>
                    <a:pt x="2622" y="0"/>
                    <a:pt x="2507" y="3"/>
                    <a:pt x="2403" y="3"/>
                  </a:cubicBezTo>
                  <a:cubicBezTo>
                    <a:pt x="1903" y="3"/>
                    <a:pt x="1480" y="85"/>
                    <a:pt x="1024" y="185"/>
                  </a:cubicBezTo>
                  <a:lnTo>
                    <a:pt x="563" y="344"/>
                  </a:lnTo>
                  <a:cubicBezTo>
                    <a:pt x="279" y="382"/>
                    <a:pt x="1" y="743"/>
                    <a:pt x="1" y="1026"/>
                  </a:cubicBezTo>
                  <a:cubicBezTo>
                    <a:pt x="20" y="1406"/>
                    <a:pt x="399" y="1583"/>
                    <a:pt x="721" y="1723"/>
                  </a:cubicBezTo>
                  <a:cubicBezTo>
                    <a:pt x="1077" y="1878"/>
                    <a:pt x="1503" y="1954"/>
                    <a:pt x="1932" y="1954"/>
                  </a:cubicBezTo>
                  <a:cubicBezTo>
                    <a:pt x="2447" y="1954"/>
                    <a:pt x="2969" y="1844"/>
                    <a:pt x="3383" y="1627"/>
                  </a:cubicBezTo>
                  <a:cubicBezTo>
                    <a:pt x="3762" y="1425"/>
                    <a:pt x="4046" y="1122"/>
                    <a:pt x="3983" y="666"/>
                  </a:cubicBezTo>
                  <a:cubicBezTo>
                    <a:pt x="3900" y="55"/>
                    <a:pt x="3281" y="0"/>
                    <a:pt x="2741" y="0"/>
                  </a:cubicBezTo>
                  <a:close/>
                </a:path>
              </a:pathLst>
            </a:custGeom>
            <a:solidFill>
              <a:srgbClr val="FF2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2"/>
            <p:cNvSpPr/>
            <p:nvPr/>
          </p:nvSpPr>
          <p:spPr>
            <a:xfrm>
              <a:off x="1681620" y="3081002"/>
              <a:ext cx="486236" cy="379787"/>
            </a:xfrm>
            <a:custGeom>
              <a:avLst/>
              <a:gdLst/>
              <a:ahLst/>
              <a:cxnLst/>
              <a:rect l="l" t="t" r="r" b="b"/>
              <a:pathLst>
                <a:path w="2864" h="2237" extrusionOk="0">
                  <a:moveTo>
                    <a:pt x="1663" y="0"/>
                  </a:moveTo>
                  <a:cubicBezTo>
                    <a:pt x="1529" y="0"/>
                    <a:pt x="1393" y="20"/>
                    <a:pt x="1259" y="57"/>
                  </a:cubicBezTo>
                  <a:cubicBezTo>
                    <a:pt x="841" y="177"/>
                    <a:pt x="419" y="461"/>
                    <a:pt x="198" y="840"/>
                  </a:cubicBezTo>
                  <a:cubicBezTo>
                    <a:pt x="20" y="1157"/>
                    <a:pt x="1" y="1561"/>
                    <a:pt x="198" y="1840"/>
                  </a:cubicBezTo>
                  <a:cubicBezTo>
                    <a:pt x="397" y="2116"/>
                    <a:pt x="784" y="2236"/>
                    <a:pt x="1196" y="2236"/>
                  </a:cubicBezTo>
                  <a:cubicBezTo>
                    <a:pt x="1736" y="2236"/>
                    <a:pt x="2319" y="2030"/>
                    <a:pt x="2580" y="1700"/>
                  </a:cubicBezTo>
                  <a:cubicBezTo>
                    <a:pt x="2864" y="1359"/>
                    <a:pt x="2821" y="898"/>
                    <a:pt x="2600" y="519"/>
                  </a:cubicBezTo>
                  <a:cubicBezTo>
                    <a:pt x="2381" y="152"/>
                    <a:pt x="2031" y="0"/>
                    <a:pt x="1663" y="0"/>
                  </a:cubicBezTo>
                  <a:close/>
                </a:path>
              </a:pathLst>
            </a:custGeom>
            <a:solidFill>
              <a:srgbClr val="FF2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2"/>
            <p:cNvSpPr/>
            <p:nvPr/>
          </p:nvSpPr>
          <p:spPr>
            <a:xfrm>
              <a:off x="2041376" y="2759955"/>
              <a:ext cx="730881" cy="393029"/>
            </a:xfrm>
            <a:custGeom>
              <a:avLst/>
              <a:gdLst/>
              <a:ahLst/>
              <a:cxnLst/>
              <a:rect l="l" t="t" r="r" b="b"/>
              <a:pathLst>
                <a:path w="4305" h="2315" extrusionOk="0">
                  <a:moveTo>
                    <a:pt x="499" y="0"/>
                  </a:moveTo>
                  <a:cubicBezTo>
                    <a:pt x="330" y="0"/>
                    <a:pt x="221" y="128"/>
                    <a:pt x="221" y="128"/>
                  </a:cubicBezTo>
                  <a:cubicBezTo>
                    <a:pt x="0" y="329"/>
                    <a:pt x="24" y="670"/>
                    <a:pt x="284" y="829"/>
                  </a:cubicBezTo>
                  <a:lnTo>
                    <a:pt x="2604" y="2289"/>
                  </a:lnTo>
                  <a:cubicBezTo>
                    <a:pt x="2646" y="2305"/>
                    <a:pt x="2691" y="2315"/>
                    <a:pt x="2735" y="2315"/>
                  </a:cubicBezTo>
                  <a:cubicBezTo>
                    <a:pt x="2798" y="2315"/>
                    <a:pt x="2859" y="2296"/>
                    <a:pt x="2907" y="2251"/>
                  </a:cubicBezTo>
                  <a:lnTo>
                    <a:pt x="4305" y="728"/>
                  </a:lnTo>
                  <a:lnTo>
                    <a:pt x="3868" y="349"/>
                  </a:lnTo>
                  <a:lnTo>
                    <a:pt x="2825" y="1209"/>
                  </a:lnTo>
                  <a:cubicBezTo>
                    <a:pt x="2778" y="1244"/>
                    <a:pt x="2725" y="1266"/>
                    <a:pt x="2673" y="1266"/>
                  </a:cubicBezTo>
                  <a:cubicBezTo>
                    <a:pt x="2635" y="1266"/>
                    <a:pt x="2598" y="1254"/>
                    <a:pt x="2566" y="1228"/>
                  </a:cubicBezTo>
                  <a:lnTo>
                    <a:pt x="745" y="89"/>
                  </a:lnTo>
                  <a:cubicBezTo>
                    <a:pt x="654" y="23"/>
                    <a:pt x="571" y="0"/>
                    <a:pt x="499" y="0"/>
                  </a:cubicBezTo>
                  <a:close/>
                </a:path>
              </a:pathLst>
            </a:custGeom>
            <a:solidFill>
              <a:srgbClr val="171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2"/>
            <p:cNvSpPr/>
            <p:nvPr/>
          </p:nvSpPr>
          <p:spPr>
            <a:xfrm>
              <a:off x="2697901" y="2703249"/>
              <a:ext cx="108656" cy="133104"/>
            </a:xfrm>
            <a:custGeom>
              <a:avLst/>
              <a:gdLst/>
              <a:ahLst/>
              <a:cxnLst/>
              <a:rect l="l" t="t" r="r" b="b"/>
              <a:pathLst>
                <a:path w="640" h="784" extrusionOk="0">
                  <a:moveTo>
                    <a:pt x="418" y="0"/>
                  </a:moveTo>
                  <a:lnTo>
                    <a:pt x="318" y="82"/>
                  </a:lnTo>
                  <a:lnTo>
                    <a:pt x="1" y="683"/>
                  </a:lnTo>
                  <a:lnTo>
                    <a:pt x="97" y="784"/>
                  </a:lnTo>
                  <a:lnTo>
                    <a:pt x="380" y="342"/>
                  </a:lnTo>
                  <a:lnTo>
                    <a:pt x="337" y="784"/>
                  </a:lnTo>
                  <a:lnTo>
                    <a:pt x="519" y="644"/>
                  </a:lnTo>
                  <a:lnTo>
                    <a:pt x="639" y="342"/>
                  </a:lnTo>
                  <a:lnTo>
                    <a:pt x="620" y="260"/>
                  </a:lnTo>
                  <a:lnTo>
                    <a:pt x="620" y="241"/>
                  </a:lnTo>
                  <a:lnTo>
                    <a:pt x="558" y="164"/>
                  </a:lnTo>
                  <a:lnTo>
                    <a:pt x="558" y="140"/>
                  </a:lnTo>
                  <a:lnTo>
                    <a:pt x="500" y="63"/>
                  </a:lnTo>
                  <a:lnTo>
                    <a:pt x="519" y="44"/>
                  </a:lnTo>
                  <a:lnTo>
                    <a:pt x="418" y="0"/>
                  </a:lnTo>
                  <a:close/>
                </a:path>
              </a:pathLst>
            </a:custGeom>
            <a:solidFill>
              <a:srgbClr val="FFC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2"/>
            <p:cNvSpPr/>
            <p:nvPr/>
          </p:nvSpPr>
          <p:spPr>
            <a:xfrm>
              <a:off x="2714200" y="2761143"/>
              <a:ext cx="48386" cy="92358"/>
            </a:xfrm>
            <a:custGeom>
              <a:avLst/>
              <a:gdLst/>
              <a:ahLst/>
              <a:cxnLst/>
              <a:rect l="l" t="t" r="r" b="b"/>
              <a:pathLst>
                <a:path w="285" h="544" extrusionOk="0">
                  <a:moveTo>
                    <a:pt x="284" y="1"/>
                  </a:moveTo>
                  <a:lnTo>
                    <a:pt x="1" y="443"/>
                  </a:lnTo>
                  <a:lnTo>
                    <a:pt x="121" y="543"/>
                  </a:lnTo>
                  <a:lnTo>
                    <a:pt x="241" y="443"/>
                  </a:lnTo>
                  <a:lnTo>
                    <a:pt x="284" y="1"/>
                  </a:lnTo>
                  <a:close/>
                </a:path>
              </a:pathLst>
            </a:custGeom>
            <a:solidFill>
              <a:srgbClr val="FFA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2"/>
            <p:cNvSpPr/>
            <p:nvPr/>
          </p:nvSpPr>
          <p:spPr>
            <a:xfrm>
              <a:off x="2555119" y="4296943"/>
              <a:ext cx="339550" cy="214596"/>
            </a:xfrm>
            <a:custGeom>
              <a:avLst/>
              <a:gdLst/>
              <a:ahLst/>
              <a:cxnLst/>
              <a:rect l="l" t="t" r="r" b="b"/>
              <a:pathLst>
                <a:path w="2000" h="1264" extrusionOk="0">
                  <a:moveTo>
                    <a:pt x="1" y="1"/>
                  </a:moveTo>
                  <a:lnTo>
                    <a:pt x="1" y="683"/>
                  </a:lnTo>
                  <a:cubicBezTo>
                    <a:pt x="1" y="683"/>
                    <a:pt x="140" y="822"/>
                    <a:pt x="500" y="865"/>
                  </a:cubicBezTo>
                  <a:cubicBezTo>
                    <a:pt x="865" y="1165"/>
                    <a:pt x="1076" y="1264"/>
                    <a:pt x="1357" y="1264"/>
                  </a:cubicBezTo>
                  <a:cubicBezTo>
                    <a:pt x="1432" y="1264"/>
                    <a:pt x="1512" y="1257"/>
                    <a:pt x="1601" y="1245"/>
                  </a:cubicBezTo>
                  <a:cubicBezTo>
                    <a:pt x="1999" y="1182"/>
                    <a:pt x="1740" y="1125"/>
                    <a:pt x="1538" y="942"/>
                  </a:cubicBezTo>
                  <a:cubicBezTo>
                    <a:pt x="1322" y="745"/>
                    <a:pt x="697" y="183"/>
                    <a:pt x="697" y="183"/>
                  </a:cubicBezTo>
                  <a:lnTo>
                    <a:pt x="640" y="63"/>
                  </a:lnTo>
                  <a:lnTo>
                    <a:pt x="1" y="1"/>
                  </a:lnTo>
                  <a:close/>
                </a:path>
              </a:pathLst>
            </a:custGeom>
            <a:solidFill>
              <a:srgbClr val="171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1967184" y="3488636"/>
              <a:ext cx="716960" cy="853629"/>
            </a:xfrm>
            <a:custGeom>
              <a:avLst/>
              <a:gdLst/>
              <a:ahLst/>
              <a:cxnLst/>
              <a:rect l="l" t="t" r="r" b="b"/>
              <a:pathLst>
                <a:path w="4223" h="5028" extrusionOk="0">
                  <a:moveTo>
                    <a:pt x="1499" y="1"/>
                  </a:moveTo>
                  <a:lnTo>
                    <a:pt x="0" y="78"/>
                  </a:lnTo>
                  <a:lnTo>
                    <a:pt x="101" y="981"/>
                  </a:lnTo>
                  <a:cubicBezTo>
                    <a:pt x="120" y="1221"/>
                    <a:pt x="260" y="1423"/>
                    <a:pt x="480" y="1543"/>
                  </a:cubicBezTo>
                  <a:lnTo>
                    <a:pt x="3161" y="2023"/>
                  </a:lnTo>
                  <a:cubicBezTo>
                    <a:pt x="3344" y="2042"/>
                    <a:pt x="3320" y="2119"/>
                    <a:pt x="3344" y="2302"/>
                  </a:cubicBezTo>
                  <a:lnTo>
                    <a:pt x="3344" y="2340"/>
                  </a:lnTo>
                  <a:lnTo>
                    <a:pt x="3440" y="4665"/>
                  </a:lnTo>
                  <a:cubicBezTo>
                    <a:pt x="3463" y="4870"/>
                    <a:pt x="3623" y="5027"/>
                    <a:pt x="3827" y="5027"/>
                  </a:cubicBezTo>
                  <a:cubicBezTo>
                    <a:pt x="3839" y="5027"/>
                    <a:pt x="3851" y="5027"/>
                    <a:pt x="3863" y="5026"/>
                  </a:cubicBezTo>
                  <a:lnTo>
                    <a:pt x="3920" y="5026"/>
                  </a:lnTo>
                  <a:cubicBezTo>
                    <a:pt x="4103" y="5002"/>
                    <a:pt x="4141" y="4843"/>
                    <a:pt x="4141" y="4665"/>
                  </a:cubicBezTo>
                  <a:lnTo>
                    <a:pt x="4223" y="1922"/>
                  </a:lnTo>
                  <a:cubicBezTo>
                    <a:pt x="4223" y="1783"/>
                    <a:pt x="4160" y="1663"/>
                    <a:pt x="4064" y="1562"/>
                  </a:cubicBezTo>
                  <a:lnTo>
                    <a:pt x="1561" y="481"/>
                  </a:lnTo>
                  <a:lnTo>
                    <a:pt x="1499" y="1"/>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2306397" y="4395583"/>
              <a:ext cx="357376" cy="221217"/>
            </a:xfrm>
            <a:custGeom>
              <a:avLst/>
              <a:gdLst/>
              <a:ahLst/>
              <a:cxnLst/>
              <a:rect l="l" t="t" r="r" b="b"/>
              <a:pathLst>
                <a:path w="2105" h="1303" extrusionOk="0">
                  <a:moveTo>
                    <a:pt x="1" y="1"/>
                  </a:moveTo>
                  <a:lnTo>
                    <a:pt x="1" y="702"/>
                  </a:lnTo>
                  <a:cubicBezTo>
                    <a:pt x="1" y="702"/>
                    <a:pt x="145" y="842"/>
                    <a:pt x="543" y="885"/>
                  </a:cubicBezTo>
                  <a:cubicBezTo>
                    <a:pt x="909" y="1201"/>
                    <a:pt x="1123" y="1302"/>
                    <a:pt x="1414" y="1302"/>
                  </a:cubicBezTo>
                  <a:cubicBezTo>
                    <a:pt x="1490" y="1302"/>
                    <a:pt x="1572" y="1295"/>
                    <a:pt x="1663" y="1284"/>
                  </a:cubicBezTo>
                  <a:cubicBezTo>
                    <a:pt x="2105" y="1221"/>
                    <a:pt x="1826" y="1163"/>
                    <a:pt x="1605" y="962"/>
                  </a:cubicBezTo>
                  <a:cubicBezTo>
                    <a:pt x="1384" y="765"/>
                    <a:pt x="721" y="164"/>
                    <a:pt x="721" y="164"/>
                  </a:cubicBezTo>
                  <a:lnTo>
                    <a:pt x="683" y="44"/>
                  </a:lnTo>
                  <a:lnTo>
                    <a:pt x="1" y="1"/>
                  </a:lnTo>
                  <a:close/>
                </a:path>
              </a:pathLst>
            </a:custGeom>
            <a:solidFill>
              <a:srgbClr val="171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1865148" y="3542455"/>
              <a:ext cx="580970" cy="905071"/>
            </a:xfrm>
            <a:custGeom>
              <a:avLst/>
              <a:gdLst/>
              <a:ahLst/>
              <a:cxnLst/>
              <a:rect l="l" t="t" r="r" b="b"/>
              <a:pathLst>
                <a:path w="3422" h="5331" extrusionOk="0">
                  <a:moveTo>
                    <a:pt x="1499" y="1"/>
                  </a:moveTo>
                  <a:lnTo>
                    <a:pt x="1" y="82"/>
                  </a:lnTo>
                  <a:lnTo>
                    <a:pt x="101" y="962"/>
                  </a:lnTo>
                  <a:cubicBezTo>
                    <a:pt x="121" y="1202"/>
                    <a:pt x="279" y="1423"/>
                    <a:pt x="481" y="1543"/>
                  </a:cubicBezTo>
                  <a:lnTo>
                    <a:pt x="2220" y="2264"/>
                  </a:lnTo>
                  <a:cubicBezTo>
                    <a:pt x="2359" y="2345"/>
                    <a:pt x="2460" y="2484"/>
                    <a:pt x="2460" y="2643"/>
                  </a:cubicBezTo>
                  <a:lnTo>
                    <a:pt x="2561" y="4968"/>
                  </a:lnTo>
                  <a:cubicBezTo>
                    <a:pt x="2561" y="5177"/>
                    <a:pt x="2741" y="5330"/>
                    <a:pt x="2927" y="5330"/>
                  </a:cubicBezTo>
                  <a:cubicBezTo>
                    <a:pt x="2938" y="5330"/>
                    <a:pt x="2949" y="5330"/>
                    <a:pt x="2960" y="5328"/>
                  </a:cubicBezTo>
                  <a:lnTo>
                    <a:pt x="3022" y="5328"/>
                  </a:lnTo>
                  <a:cubicBezTo>
                    <a:pt x="3200" y="5309"/>
                    <a:pt x="3344" y="5146"/>
                    <a:pt x="3363" y="4968"/>
                  </a:cubicBezTo>
                  <a:lnTo>
                    <a:pt x="3421" y="2225"/>
                  </a:lnTo>
                  <a:cubicBezTo>
                    <a:pt x="3421" y="2086"/>
                    <a:pt x="3363" y="1966"/>
                    <a:pt x="3263" y="1865"/>
                  </a:cubicBezTo>
                  <a:lnTo>
                    <a:pt x="1562" y="462"/>
                  </a:lnTo>
                  <a:lnTo>
                    <a:pt x="1499" y="1"/>
                  </a:lnTo>
                  <a:close/>
                </a:path>
              </a:pathLst>
            </a:custGeom>
            <a:solidFill>
              <a:srgbClr val="5B3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1923042" y="2730923"/>
              <a:ext cx="336154" cy="842763"/>
            </a:xfrm>
            <a:custGeom>
              <a:avLst/>
              <a:gdLst/>
              <a:ahLst/>
              <a:cxnLst/>
              <a:rect l="l" t="t" r="r" b="b"/>
              <a:pathLst>
                <a:path w="1980" h="4964" extrusionOk="0">
                  <a:moveTo>
                    <a:pt x="279" y="1"/>
                  </a:moveTo>
                  <a:lnTo>
                    <a:pt x="1" y="179"/>
                  </a:lnTo>
                  <a:cubicBezTo>
                    <a:pt x="1082" y="1538"/>
                    <a:pt x="817" y="3282"/>
                    <a:pt x="861" y="4963"/>
                  </a:cubicBezTo>
                  <a:cubicBezTo>
                    <a:pt x="1082" y="4944"/>
                    <a:pt x="1600" y="4805"/>
                    <a:pt x="1802" y="4685"/>
                  </a:cubicBezTo>
                  <a:cubicBezTo>
                    <a:pt x="1980" y="3042"/>
                    <a:pt x="1802" y="1461"/>
                    <a:pt x="1000" y="39"/>
                  </a:cubicBezTo>
                  <a:lnTo>
                    <a:pt x="937"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1800803" y="2761143"/>
              <a:ext cx="268414" cy="867211"/>
            </a:xfrm>
            <a:custGeom>
              <a:avLst/>
              <a:gdLst/>
              <a:ahLst/>
              <a:cxnLst/>
              <a:rect l="l" t="t" r="r" b="b"/>
              <a:pathLst>
                <a:path w="1581" h="5108" extrusionOk="0">
                  <a:moveTo>
                    <a:pt x="721" y="1"/>
                  </a:moveTo>
                  <a:lnTo>
                    <a:pt x="336" y="222"/>
                  </a:lnTo>
                  <a:cubicBezTo>
                    <a:pt x="120" y="361"/>
                    <a:pt x="0" y="601"/>
                    <a:pt x="0" y="841"/>
                  </a:cubicBezTo>
                  <a:lnTo>
                    <a:pt x="0" y="904"/>
                  </a:lnTo>
                  <a:lnTo>
                    <a:pt x="159" y="4766"/>
                  </a:lnTo>
                  <a:cubicBezTo>
                    <a:pt x="279" y="4824"/>
                    <a:pt x="399" y="4886"/>
                    <a:pt x="538" y="4925"/>
                  </a:cubicBezTo>
                  <a:cubicBezTo>
                    <a:pt x="746" y="5000"/>
                    <a:pt x="1055" y="5107"/>
                    <a:pt x="1316" y="5107"/>
                  </a:cubicBezTo>
                  <a:cubicBezTo>
                    <a:pt x="1406" y="5107"/>
                    <a:pt x="1489" y="5095"/>
                    <a:pt x="1561" y="5064"/>
                  </a:cubicBezTo>
                  <a:cubicBezTo>
                    <a:pt x="1581" y="3964"/>
                    <a:pt x="1581" y="2763"/>
                    <a:pt x="1537" y="2282"/>
                  </a:cubicBezTo>
                  <a:cubicBezTo>
                    <a:pt x="1460" y="1461"/>
                    <a:pt x="1259" y="683"/>
                    <a:pt x="721" y="1"/>
                  </a:cubicBez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2092649" y="2737544"/>
              <a:ext cx="193544" cy="829521"/>
            </a:xfrm>
            <a:custGeom>
              <a:avLst/>
              <a:gdLst/>
              <a:ahLst/>
              <a:cxnLst/>
              <a:rect l="l" t="t" r="r" b="b"/>
              <a:pathLst>
                <a:path w="1140" h="4886" extrusionOk="0">
                  <a:moveTo>
                    <a:pt x="1" y="0"/>
                  </a:moveTo>
                  <a:lnTo>
                    <a:pt x="1" y="0"/>
                  </a:lnTo>
                  <a:cubicBezTo>
                    <a:pt x="400" y="721"/>
                    <a:pt x="539" y="1499"/>
                    <a:pt x="582" y="2301"/>
                  </a:cubicBezTo>
                  <a:cubicBezTo>
                    <a:pt x="601" y="3104"/>
                    <a:pt x="702" y="4002"/>
                    <a:pt x="822" y="4886"/>
                  </a:cubicBezTo>
                  <a:cubicBezTo>
                    <a:pt x="899" y="4886"/>
                    <a:pt x="1000" y="4862"/>
                    <a:pt x="1082" y="4823"/>
                  </a:cubicBezTo>
                  <a:cubicBezTo>
                    <a:pt x="1139" y="4045"/>
                    <a:pt x="923" y="2162"/>
                    <a:pt x="899" y="1619"/>
                  </a:cubicBezTo>
                  <a:cubicBezTo>
                    <a:pt x="899" y="1403"/>
                    <a:pt x="880" y="1220"/>
                    <a:pt x="861" y="1120"/>
                  </a:cubicBezTo>
                  <a:cubicBezTo>
                    <a:pt x="779" y="658"/>
                    <a:pt x="380" y="101"/>
                    <a:pt x="380" y="101"/>
                  </a:cubicBezTo>
                  <a:lnTo>
                    <a:pt x="1" y="0"/>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1973635" y="2638734"/>
              <a:ext cx="119182" cy="93376"/>
            </a:xfrm>
            <a:custGeom>
              <a:avLst/>
              <a:gdLst/>
              <a:ahLst/>
              <a:cxnLst/>
              <a:rect l="l" t="t" r="r" b="b"/>
              <a:pathLst>
                <a:path w="702" h="550" extrusionOk="0">
                  <a:moveTo>
                    <a:pt x="20" y="1"/>
                  </a:moveTo>
                  <a:lnTo>
                    <a:pt x="1" y="222"/>
                  </a:lnTo>
                  <a:cubicBezTo>
                    <a:pt x="165" y="403"/>
                    <a:pt x="391" y="550"/>
                    <a:pt x="623" y="550"/>
                  </a:cubicBezTo>
                  <a:cubicBezTo>
                    <a:pt x="649" y="550"/>
                    <a:pt x="676" y="548"/>
                    <a:pt x="702" y="544"/>
                  </a:cubicBezTo>
                  <a:lnTo>
                    <a:pt x="683" y="260"/>
                  </a:lnTo>
                  <a:lnTo>
                    <a:pt x="20" y="1"/>
                  </a:lnTo>
                  <a:close/>
                </a:path>
              </a:pathLst>
            </a:custGeom>
            <a:solidFill>
              <a:srgbClr val="FFA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1970410" y="2676255"/>
              <a:ext cx="125803" cy="119352"/>
            </a:xfrm>
            <a:custGeom>
              <a:avLst/>
              <a:gdLst/>
              <a:ahLst/>
              <a:cxnLst/>
              <a:rect l="l" t="t" r="r" b="b"/>
              <a:pathLst>
                <a:path w="741" h="703" extrusionOk="0">
                  <a:moveTo>
                    <a:pt x="20" y="1"/>
                  </a:moveTo>
                  <a:lnTo>
                    <a:pt x="0" y="323"/>
                  </a:lnTo>
                  <a:lnTo>
                    <a:pt x="442" y="683"/>
                  </a:lnTo>
                  <a:cubicBezTo>
                    <a:pt x="481" y="702"/>
                    <a:pt x="519" y="702"/>
                    <a:pt x="562" y="702"/>
                  </a:cubicBezTo>
                  <a:cubicBezTo>
                    <a:pt x="601" y="683"/>
                    <a:pt x="620" y="659"/>
                    <a:pt x="639" y="640"/>
                  </a:cubicBezTo>
                  <a:lnTo>
                    <a:pt x="721" y="539"/>
                  </a:lnTo>
                  <a:cubicBezTo>
                    <a:pt x="721" y="520"/>
                    <a:pt x="740" y="501"/>
                    <a:pt x="740" y="481"/>
                  </a:cubicBezTo>
                  <a:lnTo>
                    <a:pt x="721" y="323"/>
                  </a:lnTo>
                  <a:cubicBezTo>
                    <a:pt x="695" y="327"/>
                    <a:pt x="668" y="329"/>
                    <a:pt x="642" y="329"/>
                  </a:cubicBezTo>
                  <a:cubicBezTo>
                    <a:pt x="410" y="329"/>
                    <a:pt x="184" y="182"/>
                    <a:pt x="20" y="1"/>
                  </a:cubicBezTo>
                  <a:close/>
                </a:path>
              </a:pathLst>
            </a:custGeom>
            <a:solidFill>
              <a:srgbClr val="FFC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1898594" y="2381522"/>
              <a:ext cx="272659" cy="278431"/>
            </a:xfrm>
            <a:custGeom>
              <a:avLst/>
              <a:gdLst/>
              <a:ahLst/>
              <a:cxnLst/>
              <a:rect l="l" t="t" r="r" b="b"/>
              <a:pathLst>
                <a:path w="1606" h="1640" extrusionOk="0">
                  <a:moveTo>
                    <a:pt x="1319" y="0"/>
                  </a:moveTo>
                  <a:cubicBezTo>
                    <a:pt x="1289" y="0"/>
                    <a:pt x="1257" y="6"/>
                    <a:pt x="1226" y="17"/>
                  </a:cubicBezTo>
                  <a:cubicBezTo>
                    <a:pt x="1200" y="40"/>
                    <a:pt x="1163" y="49"/>
                    <a:pt x="1125" y="49"/>
                  </a:cubicBezTo>
                  <a:cubicBezTo>
                    <a:pt x="1097" y="49"/>
                    <a:pt x="1069" y="44"/>
                    <a:pt x="1043" y="36"/>
                  </a:cubicBezTo>
                  <a:cubicBezTo>
                    <a:pt x="1012" y="34"/>
                    <a:pt x="981" y="33"/>
                    <a:pt x="950" y="33"/>
                  </a:cubicBezTo>
                  <a:cubicBezTo>
                    <a:pt x="737" y="33"/>
                    <a:pt x="517" y="88"/>
                    <a:pt x="342" y="176"/>
                  </a:cubicBezTo>
                  <a:cubicBezTo>
                    <a:pt x="145" y="276"/>
                    <a:pt x="25" y="536"/>
                    <a:pt x="1" y="757"/>
                  </a:cubicBezTo>
                  <a:cubicBezTo>
                    <a:pt x="1" y="935"/>
                    <a:pt x="44" y="1175"/>
                    <a:pt x="121" y="1357"/>
                  </a:cubicBezTo>
                  <a:cubicBezTo>
                    <a:pt x="183" y="1434"/>
                    <a:pt x="222" y="1477"/>
                    <a:pt x="303" y="1535"/>
                  </a:cubicBezTo>
                  <a:cubicBezTo>
                    <a:pt x="337" y="1574"/>
                    <a:pt x="391" y="1639"/>
                    <a:pt x="443" y="1639"/>
                  </a:cubicBezTo>
                  <a:cubicBezTo>
                    <a:pt x="449" y="1639"/>
                    <a:pt x="456" y="1638"/>
                    <a:pt x="462" y="1636"/>
                  </a:cubicBezTo>
                  <a:cubicBezTo>
                    <a:pt x="481" y="1578"/>
                    <a:pt x="601" y="1497"/>
                    <a:pt x="664" y="1458"/>
                  </a:cubicBezTo>
                  <a:cubicBezTo>
                    <a:pt x="745" y="1377"/>
                    <a:pt x="822" y="1295"/>
                    <a:pt x="904" y="1218"/>
                  </a:cubicBezTo>
                  <a:cubicBezTo>
                    <a:pt x="961" y="1156"/>
                    <a:pt x="1062" y="1036"/>
                    <a:pt x="1144" y="1016"/>
                  </a:cubicBezTo>
                  <a:cubicBezTo>
                    <a:pt x="1182" y="978"/>
                    <a:pt x="1226" y="954"/>
                    <a:pt x="1264" y="935"/>
                  </a:cubicBezTo>
                  <a:cubicBezTo>
                    <a:pt x="1346" y="915"/>
                    <a:pt x="1423" y="858"/>
                    <a:pt x="1485" y="815"/>
                  </a:cubicBezTo>
                  <a:cubicBezTo>
                    <a:pt x="1562" y="757"/>
                    <a:pt x="1605" y="656"/>
                    <a:pt x="1605" y="555"/>
                  </a:cubicBezTo>
                  <a:cubicBezTo>
                    <a:pt x="1605" y="416"/>
                    <a:pt x="1586" y="276"/>
                    <a:pt x="1523" y="137"/>
                  </a:cubicBezTo>
                  <a:lnTo>
                    <a:pt x="1523" y="113"/>
                  </a:lnTo>
                  <a:cubicBezTo>
                    <a:pt x="1481" y="42"/>
                    <a:pt x="1405" y="0"/>
                    <a:pt x="1319" y="0"/>
                  </a:cubicBezTo>
                  <a:close/>
                </a:path>
              </a:pathLst>
            </a:custGeom>
            <a:solidFill>
              <a:srgbClr val="171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1931701" y="2478974"/>
              <a:ext cx="219010" cy="234969"/>
            </a:xfrm>
            <a:custGeom>
              <a:avLst/>
              <a:gdLst/>
              <a:ahLst/>
              <a:cxnLst/>
              <a:rect l="l" t="t" r="r" b="b"/>
              <a:pathLst>
                <a:path w="1290" h="1384" extrusionOk="0">
                  <a:moveTo>
                    <a:pt x="430" y="0"/>
                  </a:moveTo>
                  <a:lnTo>
                    <a:pt x="387" y="284"/>
                  </a:lnTo>
                  <a:lnTo>
                    <a:pt x="329" y="380"/>
                  </a:lnTo>
                  <a:lnTo>
                    <a:pt x="329" y="663"/>
                  </a:lnTo>
                  <a:lnTo>
                    <a:pt x="248" y="644"/>
                  </a:lnTo>
                  <a:cubicBezTo>
                    <a:pt x="228" y="601"/>
                    <a:pt x="228" y="462"/>
                    <a:pt x="190" y="442"/>
                  </a:cubicBezTo>
                  <a:cubicBezTo>
                    <a:pt x="177" y="440"/>
                    <a:pt x="165" y="439"/>
                    <a:pt x="155" y="439"/>
                  </a:cubicBezTo>
                  <a:cubicBezTo>
                    <a:pt x="1" y="439"/>
                    <a:pt x="90" y="685"/>
                    <a:pt x="108" y="721"/>
                  </a:cubicBezTo>
                  <a:cubicBezTo>
                    <a:pt x="108" y="768"/>
                    <a:pt x="155" y="791"/>
                    <a:pt x="194" y="791"/>
                  </a:cubicBezTo>
                  <a:cubicBezTo>
                    <a:pt x="207" y="791"/>
                    <a:pt x="219" y="788"/>
                    <a:pt x="228" y="783"/>
                  </a:cubicBezTo>
                  <a:lnTo>
                    <a:pt x="228" y="1081"/>
                  </a:lnTo>
                  <a:cubicBezTo>
                    <a:pt x="228" y="1081"/>
                    <a:pt x="488" y="1384"/>
                    <a:pt x="829" y="1384"/>
                  </a:cubicBezTo>
                  <a:cubicBezTo>
                    <a:pt x="1050" y="1384"/>
                    <a:pt x="1247" y="1201"/>
                    <a:pt x="1247" y="980"/>
                  </a:cubicBezTo>
                  <a:lnTo>
                    <a:pt x="1290" y="341"/>
                  </a:lnTo>
                  <a:lnTo>
                    <a:pt x="1271" y="0"/>
                  </a:lnTo>
                  <a:close/>
                </a:path>
              </a:pathLst>
            </a:custGeom>
            <a:solidFill>
              <a:srgbClr val="FFC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2874129" y="2754691"/>
              <a:ext cx="7470" cy="170"/>
            </a:xfrm>
            <a:custGeom>
              <a:avLst/>
              <a:gdLst/>
              <a:ahLst/>
              <a:cxnLst/>
              <a:rect l="l" t="t" r="r" b="b"/>
              <a:pathLst>
                <a:path w="44" h="1" extrusionOk="0">
                  <a:moveTo>
                    <a:pt x="0" y="0"/>
                  </a:moveTo>
                  <a:lnTo>
                    <a:pt x="0" y="0"/>
                  </a:lnTo>
                  <a:lnTo>
                    <a:pt x="43" y="0"/>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2704353" y="2751296"/>
              <a:ext cx="173171" cy="8149"/>
            </a:xfrm>
            <a:custGeom>
              <a:avLst/>
              <a:gdLst/>
              <a:ahLst/>
              <a:cxnLst/>
              <a:rect l="l" t="t" r="r" b="b"/>
              <a:pathLst>
                <a:path w="1020" h="48" extrusionOk="0">
                  <a:moveTo>
                    <a:pt x="39" y="1"/>
                  </a:moveTo>
                  <a:cubicBezTo>
                    <a:pt x="20" y="1"/>
                    <a:pt x="1" y="1"/>
                    <a:pt x="1" y="20"/>
                  </a:cubicBezTo>
                  <a:cubicBezTo>
                    <a:pt x="1" y="39"/>
                    <a:pt x="20" y="39"/>
                    <a:pt x="39" y="39"/>
                  </a:cubicBezTo>
                  <a:cubicBezTo>
                    <a:pt x="39" y="39"/>
                    <a:pt x="379" y="48"/>
                    <a:pt x="669" y="48"/>
                  </a:cubicBezTo>
                  <a:cubicBezTo>
                    <a:pt x="814" y="48"/>
                    <a:pt x="947" y="46"/>
                    <a:pt x="1019" y="39"/>
                  </a:cubicBezTo>
                  <a:lnTo>
                    <a:pt x="1019" y="20"/>
                  </a:lnTo>
                  <a:cubicBezTo>
                    <a:pt x="803" y="1"/>
                    <a:pt x="39" y="1"/>
                    <a:pt x="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2697901" y="2734318"/>
              <a:ext cx="85057" cy="102035"/>
            </a:xfrm>
            <a:custGeom>
              <a:avLst/>
              <a:gdLst/>
              <a:ahLst/>
              <a:cxnLst/>
              <a:rect l="l" t="t" r="r" b="b"/>
              <a:pathLst>
                <a:path w="501" h="601" extrusionOk="0">
                  <a:moveTo>
                    <a:pt x="500" y="0"/>
                  </a:moveTo>
                  <a:lnTo>
                    <a:pt x="140" y="259"/>
                  </a:lnTo>
                  <a:lnTo>
                    <a:pt x="1" y="500"/>
                  </a:lnTo>
                  <a:lnTo>
                    <a:pt x="97" y="601"/>
                  </a:lnTo>
                  <a:lnTo>
                    <a:pt x="279" y="480"/>
                  </a:lnTo>
                  <a:lnTo>
                    <a:pt x="298" y="317"/>
                  </a:lnTo>
                  <a:lnTo>
                    <a:pt x="481" y="101"/>
                  </a:lnTo>
                  <a:lnTo>
                    <a:pt x="500" y="0"/>
                  </a:lnTo>
                  <a:close/>
                </a:path>
              </a:pathLst>
            </a:custGeom>
            <a:solidFill>
              <a:srgbClr val="FFC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a:off x="2768868" y="2701891"/>
              <a:ext cx="40916" cy="65873"/>
            </a:xfrm>
            <a:custGeom>
              <a:avLst/>
              <a:gdLst/>
              <a:ahLst/>
              <a:cxnLst/>
              <a:rect l="l" t="t" r="r" b="b"/>
              <a:pathLst>
                <a:path w="241" h="388" extrusionOk="0">
                  <a:moveTo>
                    <a:pt x="71" y="0"/>
                  </a:moveTo>
                  <a:cubicBezTo>
                    <a:pt x="62" y="0"/>
                    <a:pt x="52" y="3"/>
                    <a:pt x="39" y="8"/>
                  </a:cubicBezTo>
                  <a:lnTo>
                    <a:pt x="0" y="8"/>
                  </a:lnTo>
                  <a:lnTo>
                    <a:pt x="159" y="350"/>
                  </a:lnTo>
                  <a:cubicBezTo>
                    <a:pt x="159" y="369"/>
                    <a:pt x="159" y="369"/>
                    <a:pt x="183" y="369"/>
                  </a:cubicBezTo>
                  <a:lnTo>
                    <a:pt x="241" y="388"/>
                  </a:lnTo>
                  <a:lnTo>
                    <a:pt x="121" y="28"/>
                  </a:lnTo>
                  <a:cubicBezTo>
                    <a:pt x="107" y="14"/>
                    <a:pt x="93" y="0"/>
                    <a:pt x="71" y="0"/>
                  </a:cubicBezTo>
                  <a:close/>
                </a:path>
              </a:pathLst>
            </a:custGeom>
            <a:solidFill>
              <a:srgbClr val="FFC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 name="Google Shape;691;p42"/>
            <p:cNvGrpSpPr/>
            <p:nvPr/>
          </p:nvGrpSpPr>
          <p:grpSpPr>
            <a:xfrm>
              <a:off x="2577081" y="3294558"/>
              <a:ext cx="1733243" cy="965856"/>
              <a:chOff x="2951632" y="3945364"/>
              <a:chExt cx="880176" cy="490481"/>
            </a:xfrm>
          </p:grpSpPr>
          <p:sp>
            <p:nvSpPr>
              <p:cNvPr id="692" name="Google Shape;692;p42"/>
              <p:cNvSpPr/>
              <p:nvPr/>
            </p:nvSpPr>
            <p:spPr>
              <a:xfrm>
                <a:off x="3188121" y="4045546"/>
                <a:ext cx="34486" cy="93285"/>
              </a:xfrm>
              <a:custGeom>
                <a:avLst/>
                <a:gdLst/>
                <a:ahLst/>
                <a:cxnLst/>
                <a:rect l="l" t="t" r="r" b="b"/>
                <a:pathLst>
                  <a:path w="400" h="1082" extrusionOk="0">
                    <a:moveTo>
                      <a:pt x="399" y="1"/>
                    </a:moveTo>
                    <a:lnTo>
                      <a:pt x="0" y="899"/>
                    </a:lnTo>
                    <a:lnTo>
                      <a:pt x="0" y="1082"/>
                    </a:lnTo>
                    <a:lnTo>
                      <a:pt x="399" y="159"/>
                    </a:lnTo>
                    <a:lnTo>
                      <a:pt x="399" y="1"/>
                    </a:lnTo>
                    <a:close/>
                  </a:path>
                </a:pathLst>
              </a:custGeom>
              <a:solidFill>
                <a:srgbClr val="8F79F9">
                  <a:alpha val="65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a:off x="3051814" y="4123054"/>
                <a:ext cx="136392" cy="36555"/>
              </a:xfrm>
              <a:custGeom>
                <a:avLst/>
                <a:gdLst/>
                <a:ahLst/>
                <a:cxnLst/>
                <a:rect l="l" t="t" r="r" b="b"/>
                <a:pathLst>
                  <a:path w="1582" h="424" extrusionOk="0">
                    <a:moveTo>
                      <a:pt x="1581" y="0"/>
                    </a:moveTo>
                    <a:lnTo>
                      <a:pt x="1" y="241"/>
                    </a:lnTo>
                    <a:lnTo>
                      <a:pt x="1" y="423"/>
                    </a:lnTo>
                    <a:lnTo>
                      <a:pt x="1581" y="183"/>
                    </a:lnTo>
                    <a:lnTo>
                      <a:pt x="1581" y="0"/>
                    </a:lnTo>
                    <a:close/>
                  </a:path>
                </a:pathLst>
              </a:custGeom>
              <a:solidFill>
                <a:srgbClr val="AD95E6">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a:off x="2951632" y="4087016"/>
                <a:ext cx="100268" cy="72593"/>
              </a:xfrm>
              <a:custGeom>
                <a:avLst/>
                <a:gdLst/>
                <a:ahLst/>
                <a:cxnLst/>
                <a:rect l="l" t="t" r="r" b="b"/>
                <a:pathLst>
                  <a:path w="1163" h="842" extrusionOk="0">
                    <a:moveTo>
                      <a:pt x="0" y="0"/>
                    </a:moveTo>
                    <a:lnTo>
                      <a:pt x="0" y="159"/>
                    </a:lnTo>
                    <a:lnTo>
                      <a:pt x="1163" y="841"/>
                    </a:lnTo>
                    <a:lnTo>
                      <a:pt x="1163" y="659"/>
                    </a:lnTo>
                    <a:lnTo>
                      <a:pt x="0" y="0"/>
                    </a:lnTo>
                    <a:close/>
                  </a:path>
                </a:pathLst>
              </a:custGeom>
              <a:solidFill>
                <a:srgbClr val="8F79F9">
                  <a:alpha val="65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a:off x="2951632" y="3986747"/>
                <a:ext cx="270974" cy="157084"/>
              </a:xfrm>
              <a:custGeom>
                <a:avLst/>
                <a:gdLst/>
                <a:ahLst/>
                <a:cxnLst/>
                <a:rect l="l" t="t" r="r" b="b"/>
                <a:pathLst>
                  <a:path w="3143" h="1822" extrusionOk="0">
                    <a:moveTo>
                      <a:pt x="2004" y="1"/>
                    </a:moveTo>
                    <a:lnTo>
                      <a:pt x="418" y="241"/>
                    </a:lnTo>
                    <a:lnTo>
                      <a:pt x="0" y="1163"/>
                    </a:lnTo>
                    <a:lnTo>
                      <a:pt x="1163" y="1822"/>
                    </a:lnTo>
                    <a:lnTo>
                      <a:pt x="2743" y="1581"/>
                    </a:lnTo>
                    <a:lnTo>
                      <a:pt x="3142" y="683"/>
                    </a:lnTo>
                    <a:lnTo>
                      <a:pt x="2004" y="1"/>
                    </a:lnTo>
                    <a:close/>
                  </a:path>
                </a:pathLst>
              </a:custGeom>
              <a:solidFill>
                <a:srgbClr val="F8F8F8">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a:off x="3256835" y="4214616"/>
                <a:ext cx="36555" cy="93198"/>
              </a:xfrm>
              <a:custGeom>
                <a:avLst/>
                <a:gdLst/>
                <a:ahLst/>
                <a:cxnLst/>
                <a:rect l="l" t="t" r="r" b="b"/>
                <a:pathLst>
                  <a:path w="424" h="1081" extrusionOk="0">
                    <a:moveTo>
                      <a:pt x="424" y="0"/>
                    </a:moveTo>
                    <a:lnTo>
                      <a:pt x="1" y="922"/>
                    </a:lnTo>
                    <a:lnTo>
                      <a:pt x="1" y="1081"/>
                    </a:lnTo>
                    <a:lnTo>
                      <a:pt x="424" y="163"/>
                    </a:lnTo>
                    <a:lnTo>
                      <a:pt x="424" y="0"/>
                    </a:lnTo>
                    <a:close/>
                  </a:path>
                </a:pathLst>
              </a:custGeom>
              <a:solidFill>
                <a:srgbClr val="8F7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3120614" y="4294107"/>
                <a:ext cx="136306" cy="34486"/>
              </a:xfrm>
              <a:custGeom>
                <a:avLst/>
                <a:gdLst/>
                <a:ahLst/>
                <a:cxnLst/>
                <a:rect l="l" t="t" r="r" b="b"/>
                <a:pathLst>
                  <a:path w="1581" h="400" extrusionOk="0">
                    <a:moveTo>
                      <a:pt x="1581" y="0"/>
                    </a:moveTo>
                    <a:lnTo>
                      <a:pt x="0" y="241"/>
                    </a:lnTo>
                    <a:lnTo>
                      <a:pt x="0" y="399"/>
                    </a:lnTo>
                    <a:lnTo>
                      <a:pt x="1581" y="159"/>
                    </a:lnTo>
                    <a:lnTo>
                      <a:pt x="1581" y="0"/>
                    </a:lnTo>
                    <a:close/>
                  </a:path>
                </a:pathLst>
              </a:custGeom>
              <a:solidFill>
                <a:srgbClr val="AD95E6">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3020777" y="4255999"/>
                <a:ext cx="99923" cy="72593"/>
              </a:xfrm>
              <a:custGeom>
                <a:avLst/>
                <a:gdLst/>
                <a:ahLst/>
                <a:cxnLst/>
                <a:rect l="l" t="t" r="r" b="b"/>
                <a:pathLst>
                  <a:path w="1159" h="842" extrusionOk="0">
                    <a:moveTo>
                      <a:pt x="1" y="0"/>
                    </a:moveTo>
                    <a:lnTo>
                      <a:pt x="1" y="183"/>
                    </a:lnTo>
                    <a:lnTo>
                      <a:pt x="1158" y="841"/>
                    </a:lnTo>
                    <a:lnTo>
                      <a:pt x="1158" y="683"/>
                    </a:lnTo>
                    <a:lnTo>
                      <a:pt x="1" y="0"/>
                    </a:lnTo>
                    <a:close/>
                  </a:path>
                </a:pathLst>
              </a:custGeom>
              <a:solidFill>
                <a:srgbClr val="8F79F9">
                  <a:alpha val="65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020777" y="4157799"/>
                <a:ext cx="272612" cy="157084"/>
              </a:xfrm>
              <a:custGeom>
                <a:avLst/>
                <a:gdLst/>
                <a:ahLst/>
                <a:cxnLst/>
                <a:rect l="l" t="t" r="r" b="b"/>
                <a:pathLst>
                  <a:path w="3162" h="1822" extrusionOk="0">
                    <a:moveTo>
                      <a:pt x="1999" y="1"/>
                    </a:moveTo>
                    <a:lnTo>
                      <a:pt x="418" y="241"/>
                    </a:lnTo>
                    <a:lnTo>
                      <a:pt x="1" y="1139"/>
                    </a:lnTo>
                    <a:lnTo>
                      <a:pt x="1158" y="1822"/>
                    </a:lnTo>
                    <a:lnTo>
                      <a:pt x="2739" y="1581"/>
                    </a:lnTo>
                    <a:lnTo>
                      <a:pt x="3162" y="659"/>
                    </a:lnTo>
                    <a:lnTo>
                      <a:pt x="1999" y="1"/>
                    </a:lnTo>
                    <a:close/>
                  </a:path>
                </a:pathLst>
              </a:custGeom>
              <a:solidFill>
                <a:srgbClr val="F8F8F8">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3797408" y="4321868"/>
                <a:ext cx="34400" cy="93285"/>
              </a:xfrm>
              <a:custGeom>
                <a:avLst/>
                <a:gdLst/>
                <a:ahLst/>
                <a:cxnLst/>
                <a:rect l="l" t="t" r="r" b="b"/>
                <a:pathLst>
                  <a:path w="399" h="1082" extrusionOk="0">
                    <a:moveTo>
                      <a:pt x="399" y="0"/>
                    </a:moveTo>
                    <a:lnTo>
                      <a:pt x="0" y="918"/>
                    </a:lnTo>
                    <a:lnTo>
                      <a:pt x="0" y="1081"/>
                    </a:lnTo>
                    <a:lnTo>
                      <a:pt x="399" y="178"/>
                    </a:lnTo>
                    <a:lnTo>
                      <a:pt x="399" y="0"/>
                    </a:lnTo>
                    <a:close/>
                  </a:path>
                </a:pathLst>
              </a:custGeom>
              <a:solidFill>
                <a:srgbClr val="8F79F9">
                  <a:alpha val="65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3660670" y="4400928"/>
                <a:ext cx="136823" cy="34917"/>
              </a:xfrm>
              <a:custGeom>
                <a:avLst/>
                <a:gdLst/>
                <a:ahLst/>
                <a:cxnLst/>
                <a:rect l="l" t="t" r="r" b="b"/>
                <a:pathLst>
                  <a:path w="1587" h="405" extrusionOk="0">
                    <a:moveTo>
                      <a:pt x="1586" y="1"/>
                    </a:moveTo>
                    <a:lnTo>
                      <a:pt x="1" y="241"/>
                    </a:lnTo>
                    <a:lnTo>
                      <a:pt x="1" y="404"/>
                    </a:lnTo>
                    <a:lnTo>
                      <a:pt x="1586" y="164"/>
                    </a:lnTo>
                    <a:lnTo>
                      <a:pt x="1586" y="1"/>
                    </a:lnTo>
                    <a:close/>
                  </a:path>
                </a:pathLst>
              </a:custGeom>
              <a:solidFill>
                <a:srgbClr val="AD95E6">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3560832" y="4364890"/>
                <a:ext cx="99923" cy="70955"/>
              </a:xfrm>
              <a:custGeom>
                <a:avLst/>
                <a:gdLst/>
                <a:ahLst/>
                <a:cxnLst/>
                <a:rect l="l" t="t" r="r" b="b"/>
                <a:pathLst>
                  <a:path w="1159" h="823" extrusionOk="0">
                    <a:moveTo>
                      <a:pt x="1" y="1"/>
                    </a:moveTo>
                    <a:lnTo>
                      <a:pt x="1" y="159"/>
                    </a:lnTo>
                    <a:lnTo>
                      <a:pt x="1159" y="822"/>
                    </a:lnTo>
                    <a:lnTo>
                      <a:pt x="1159" y="659"/>
                    </a:lnTo>
                    <a:lnTo>
                      <a:pt x="1" y="1"/>
                    </a:lnTo>
                    <a:close/>
                  </a:path>
                </a:pathLst>
              </a:custGeom>
              <a:solidFill>
                <a:srgbClr val="8F79F9">
                  <a:alpha val="65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3560832" y="4264707"/>
                <a:ext cx="270974" cy="157084"/>
              </a:xfrm>
              <a:custGeom>
                <a:avLst/>
                <a:gdLst/>
                <a:ahLst/>
                <a:cxnLst/>
                <a:rect l="l" t="t" r="r" b="b"/>
                <a:pathLst>
                  <a:path w="3143" h="1822" extrusionOk="0">
                    <a:moveTo>
                      <a:pt x="1999" y="0"/>
                    </a:moveTo>
                    <a:lnTo>
                      <a:pt x="419" y="240"/>
                    </a:lnTo>
                    <a:lnTo>
                      <a:pt x="1" y="1163"/>
                    </a:lnTo>
                    <a:lnTo>
                      <a:pt x="1159" y="1821"/>
                    </a:lnTo>
                    <a:lnTo>
                      <a:pt x="2744" y="1581"/>
                    </a:lnTo>
                    <a:lnTo>
                      <a:pt x="3143" y="663"/>
                    </a:lnTo>
                    <a:lnTo>
                      <a:pt x="1999" y="0"/>
                    </a:lnTo>
                    <a:close/>
                  </a:path>
                </a:pathLst>
              </a:custGeom>
              <a:solidFill>
                <a:srgbClr val="F8F8F8">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3709123" y="4059255"/>
                <a:ext cx="72593" cy="183121"/>
              </a:xfrm>
              <a:custGeom>
                <a:avLst/>
                <a:gdLst/>
                <a:ahLst/>
                <a:cxnLst/>
                <a:rect l="l" t="t" r="r" b="b"/>
                <a:pathLst>
                  <a:path w="842" h="2124" extrusionOk="0">
                    <a:moveTo>
                      <a:pt x="842" y="0"/>
                    </a:moveTo>
                    <a:lnTo>
                      <a:pt x="20" y="1802"/>
                    </a:lnTo>
                    <a:lnTo>
                      <a:pt x="1" y="2124"/>
                    </a:lnTo>
                    <a:lnTo>
                      <a:pt x="842" y="322"/>
                    </a:lnTo>
                    <a:lnTo>
                      <a:pt x="842" y="0"/>
                    </a:lnTo>
                    <a:close/>
                  </a:path>
                </a:pathLst>
              </a:custGeom>
              <a:solidFill>
                <a:srgbClr val="8F79F9">
                  <a:alpha val="65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3441596" y="4214616"/>
                <a:ext cx="269336" cy="70869"/>
              </a:xfrm>
              <a:custGeom>
                <a:avLst/>
                <a:gdLst/>
                <a:ahLst/>
                <a:cxnLst/>
                <a:rect l="l" t="t" r="r" b="b"/>
                <a:pathLst>
                  <a:path w="3124" h="822" extrusionOk="0">
                    <a:moveTo>
                      <a:pt x="3123" y="0"/>
                    </a:moveTo>
                    <a:lnTo>
                      <a:pt x="0" y="480"/>
                    </a:lnTo>
                    <a:lnTo>
                      <a:pt x="0" y="821"/>
                    </a:lnTo>
                    <a:lnTo>
                      <a:pt x="3104" y="322"/>
                    </a:lnTo>
                    <a:lnTo>
                      <a:pt x="3123" y="0"/>
                    </a:lnTo>
                    <a:close/>
                  </a:path>
                </a:pathLst>
              </a:custGeom>
              <a:solidFill>
                <a:srgbClr val="AD95E6">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3244851" y="4142108"/>
                <a:ext cx="196829" cy="143376"/>
              </a:xfrm>
              <a:custGeom>
                <a:avLst/>
                <a:gdLst/>
                <a:ahLst/>
                <a:cxnLst/>
                <a:rect l="l" t="t" r="r" b="b"/>
                <a:pathLst>
                  <a:path w="2283" h="1663" extrusionOk="0">
                    <a:moveTo>
                      <a:pt x="1" y="0"/>
                    </a:moveTo>
                    <a:lnTo>
                      <a:pt x="1" y="341"/>
                    </a:lnTo>
                    <a:lnTo>
                      <a:pt x="2282" y="1662"/>
                    </a:lnTo>
                    <a:lnTo>
                      <a:pt x="2282" y="1321"/>
                    </a:lnTo>
                    <a:lnTo>
                      <a:pt x="1" y="0"/>
                    </a:lnTo>
                    <a:close/>
                  </a:path>
                </a:pathLst>
              </a:custGeom>
              <a:solidFill>
                <a:srgbClr val="8F79F9">
                  <a:alpha val="65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3244851" y="3945364"/>
                <a:ext cx="536861" cy="310719"/>
              </a:xfrm>
              <a:custGeom>
                <a:avLst/>
                <a:gdLst/>
                <a:ahLst/>
                <a:cxnLst/>
                <a:rect l="l" t="t" r="r" b="b"/>
                <a:pathLst>
                  <a:path w="6227" h="3604" extrusionOk="0">
                    <a:moveTo>
                      <a:pt x="3925" y="0"/>
                    </a:moveTo>
                    <a:lnTo>
                      <a:pt x="822" y="481"/>
                    </a:lnTo>
                    <a:lnTo>
                      <a:pt x="1" y="2282"/>
                    </a:lnTo>
                    <a:lnTo>
                      <a:pt x="2282" y="3603"/>
                    </a:lnTo>
                    <a:lnTo>
                      <a:pt x="5405" y="3123"/>
                    </a:lnTo>
                    <a:lnTo>
                      <a:pt x="6227" y="1321"/>
                    </a:lnTo>
                    <a:lnTo>
                      <a:pt x="3925" y="0"/>
                    </a:lnTo>
                    <a:close/>
                  </a:path>
                </a:pathLst>
              </a:custGeom>
              <a:solidFill>
                <a:srgbClr val="F8F8F8">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 name="Google Shape;708;p42"/>
            <p:cNvSpPr/>
            <p:nvPr/>
          </p:nvSpPr>
          <p:spPr>
            <a:xfrm>
              <a:off x="1769734" y="2824639"/>
              <a:ext cx="390822" cy="664160"/>
            </a:xfrm>
            <a:custGeom>
              <a:avLst/>
              <a:gdLst/>
              <a:ahLst/>
              <a:cxnLst/>
              <a:rect l="l" t="t" r="r" b="b"/>
              <a:pathLst>
                <a:path w="2302" h="3912" extrusionOk="0">
                  <a:moveTo>
                    <a:pt x="622" y="1"/>
                  </a:moveTo>
                  <a:cubicBezTo>
                    <a:pt x="405" y="1"/>
                    <a:pt x="199" y="176"/>
                    <a:pt x="183" y="410"/>
                  </a:cubicBezTo>
                  <a:lnTo>
                    <a:pt x="1" y="3148"/>
                  </a:lnTo>
                  <a:cubicBezTo>
                    <a:pt x="1" y="3268"/>
                    <a:pt x="82" y="3369"/>
                    <a:pt x="183" y="3388"/>
                  </a:cubicBezTo>
                  <a:lnTo>
                    <a:pt x="2182" y="3912"/>
                  </a:lnTo>
                  <a:lnTo>
                    <a:pt x="2302" y="3350"/>
                  </a:lnTo>
                  <a:lnTo>
                    <a:pt x="1062" y="2850"/>
                  </a:lnTo>
                  <a:cubicBezTo>
                    <a:pt x="961" y="2812"/>
                    <a:pt x="904" y="2711"/>
                    <a:pt x="904" y="2610"/>
                  </a:cubicBezTo>
                  <a:lnTo>
                    <a:pt x="1062" y="486"/>
                  </a:lnTo>
                  <a:cubicBezTo>
                    <a:pt x="1101" y="107"/>
                    <a:pt x="760" y="25"/>
                    <a:pt x="760" y="25"/>
                  </a:cubicBezTo>
                  <a:cubicBezTo>
                    <a:pt x="714" y="8"/>
                    <a:pt x="668" y="1"/>
                    <a:pt x="622" y="1"/>
                  </a:cubicBezTo>
                  <a:close/>
                </a:path>
              </a:pathLst>
            </a:custGeom>
            <a:solidFill>
              <a:srgbClr val="171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2150712" y="3393222"/>
              <a:ext cx="213747" cy="105430"/>
            </a:xfrm>
            <a:custGeom>
              <a:avLst/>
              <a:gdLst/>
              <a:ahLst/>
              <a:cxnLst/>
              <a:rect l="l" t="t" r="r" b="b"/>
              <a:pathLst>
                <a:path w="1259" h="621" extrusionOk="0">
                  <a:moveTo>
                    <a:pt x="58" y="1"/>
                  </a:moveTo>
                  <a:lnTo>
                    <a:pt x="0" y="279"/>
                  </a:lnTo>
                  <a:lnTo>
                    <a:pt x="341" y="423"/>
                  </a:lnTo>
                  <a:lnTo>
                    <a:pt x="658" y="399"/>
                  </a:lnTo>
                  <a:lnTo>
                    <a:pt x="841" y="601"/>
                  </a:lnTo>
                  <a:cubicBezTo>
                    <a:pt x="841" y="620"/>
                    <a:pt x="860" y="620"/>
                    <a:pt x="879" y="620"/>
                  </a:cubicBezTo>
                  <a:lnTo>
                    <a:pt x="942" y="620"/>
                  </a:lnTo>
                  <a:lnTo>
                    <a:pt x="740" y="361"/>
                  </a:lnTo>
                  <a:lnTo>
                    <a:pt x="740" y="342"/>
                  </a:lnTo>
                  <a:lnTo>
                    <a:pt x="961" y="544"/>
                  </a:lnTo>
                  <a:cubicBezTo>
                    <a:pt x="980" y="563"/>
                    <a:pt x="999" y="563"/>
                    <a:pt x="999" y="563"/>
                  </a:cubicBezTo>
                  <a:lnTo>
                    <a:pt x="1062" y="544"/>
                  </a:lnTo>
                  <a:lnTo>
                    <a:pt x="778" y="241"/>
                  </a:lnTo>
                  <a:lnTo>
                    <a:pt x="797" y="241"/>
                  </a:lnTo>
                  <a:lnTo>
                    <a:pt x="1139" y="443"/>
                  </a:lnTo>
                  <a:lnTo>
                    <a:pt x="1201" y="443"/>
                  </a:lnTo>
                  <a:lnTo>
                    <a:pt x="1239" y="399"/>
                  </a:lnTo>
                  <a:lnTo>
                    <a:pt x="841" y="140"/>
                  </a:lnTo>
                  <a:lnTo>
                    <a:pt x="1158" y="260"/>
                  </a:lnTo>
                  <a:cubicBezTo>
                    <a:pt x="1182" y="260"/>
                    <a:pt x="1182" y="260"/>
                    <a:pt x="1201" y="241"/>
                  </a:cubicBezTo>
                  <a:lnTo>
                    <a:pt x="1259" y="222"/>
                  </a:lnTo>
                  <a:lnTo>
                    <a:pt x="740" y="1"/>
                  </a:lnTo>
                  <a:close/>
                </a:path>
              </a:pathLst>
            </a:custGeom>
            <a:solidFill>
              <a:srgbClr val="FFC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3736443" y="2400707"/>
              <a:ext cx="257888" cy="1149377"/>
            </a:xfrm>
            <a:custGeom>
              <a:avLst/>
              <a:gdLst/>
              <a:ahLst/>
              <a:cxnLst/>
              <a:rect l="l" t="t" r="r" b="b"/>
              <a:pathLst>
                <a:path w="1519" h="6770" extrusionOk="0">
                  <a:moveTo>
                    <a:pt x="39" y="43"/>
                  </a:moveTo>
                  <a:lnTo>
                    <a:pt x="1499" y="892"/>
                  </a:lnTo>
                  <a:lnTo>
                    <a:pt x="1499" y="892"/>
                  </a:lnTo>
                  <a:lnTo>
                    <a:pt x="1499" y="6726"/>
                  </a:lnTo>
                  <a:lnTo>
                    <a:pt x="19" y="5866"/>
                  </a:lnTo>
                  <a:lnTo>
                    <a:pt x="39" y="43"/>
                  </a:lnTo>
                  <a:close/>
                  <a:moveTo>
                    <a:pt x="19" y="0"/>
                  </a:moveTo>
                  <a:lnTo>
                    <a:pt x="0" y="5885"/>
                  </a:lnTo>
                  <a:lnTo>
                    <a:pt x="1518" y="6769"/>
                  </a:lnTo>
                  <a:lnTo>
                    <a:pt x="1518" y="884"/>
                  </a:lnTo>
                  <a:lnTo>
                    <a:pt x="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2"/>
            <p:cNvSpPr/>
            <p:nvPr/>
          </p:nvSpPr>
          <p:spPr>
            <a:xfrm>
              <a:off x="3736443" y="2400707"/>
              <a:ext cx="257888" cy="1149377"/>
            </a:xfrm>
            <a:custGeom>
              <a:avLst/>
              <a:gdLst/>
              <a:ahLst/>
              <a:cxnLst/>
              <a:rect l="l" t="t" r="r" b="b"/>
              <a:pathLst>
                <a:path w="1519" h="6770" extrusionOk="0">
                  <a:moveTo>
                    <a:pt x="39" y="43"/>
                  </a:moveTo>
                  <a:lnTo>
                    <a:pt x="1499" y="892"/>
                  </a:lnTo>
                  <a:lnTo>
                    <a:pt x="1499" y="892"/>
                  </a:lnTo>
                  <a:lnTo>
                    <a:pt x="1499" y="6726"/>
                  </a:lnTo>
                  <a:lnTo>
                    <a:pt x="19" y="5866"/>
                  </a:lnTo>
                  <a:lnTo>
                    <a:pt x="39" y="43"/>
                  </a:lnTo>
                  <a:close/>
                  <a:moveTo>
                    <a:pt x="19" y="0"/>
                  </a:moveTo>
                  <a:lnTo>
                    <a:pt x="0" y="5885"/>
                  </a:lnTo>
                  <a:lnTo>
                    <a:pt x="1518" y="6769"/>
                  </a:lnTo>
                  <a:lnTo>
                    <a:pt x="1518" y="884"/>
                  </a:lnTo>
                  <a:lnTo>
                    <a:pt x="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3443579" y="2571163"/>
              <a:ext cx="261963" cy="1148528"/>
            </a:xfrm>
            <a:custGeom>
              <a:avLst/>
              <a:gdLst/>
              <a:ahLst/>
              <a:cxnLst/>
              <a:rect l="l" t="t" r="r" b="b"/>
              <a:pathLst>
                <a:path w="1543" h="6765" extrusionOk="0">
                  <a:moveTo>
                    <a:pt x="44" y="39"/>
                  </a:moveTo>
                  <a:lnTo>
                    <a:pt x="1523" y="899"/>
                  </a:lnTo>
                  <a:lnTo>
                    <a:pt x="1523" y="899"/>
                  </a:lnTo>
                  <a:lnTo>
                    <a:pt x="1504" y="6726"/>
                  </a:lnTo>
                  <a:lnTo>
                    <a:pt x="24" y="5866"/>
                  </a:lnTo>
                  <a:lnTo>
                    <a:pt x="44" y="39"/>
                  </a:lnTo>
                  <a:close/>
                  <a:moveTo>
                    <a:pt x="24" y="0"/>
                  </a:moveTo>
                  <a:lnTo>
                    <a:pt x="0" y="5885"/>
                  </a:lnTo>
                  <a:lnTo>
                    <a:pt x="1523" y="6764"/>
                  </a:lnTo>
                  <a:lnTo>
                    <a:pt x="1543" y="879"/>
                  </a:lnTo>
                  <a:lnTo>
                    <a:pt x="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3443579" y="2571163"/>
              <a:ext cx="261963" cy="1148528"/>
            </a:xfrm>
            <a:custGeom>
              <a:avLst/>
              <a:gdLst/>
              <a:ahLst/>
              <a:cxnLst/>
              <a:rect l="l" t="t" r="r" b="b"/>
              <a:pathLst>
                <a:path w="1543" h="6765" extrusionOk="0">
                  <a:moveTo>
                    <a:pt x="44" y="39"/>
                  </a:moveTo>
                  <a:lnTo>
                    <a:pt x="1523" y="899"/>
                  </a:lnTo>
                  <a:lnTo>
                    <a:pt x="1523" y="899"/>
                  </a:lnTo>
                  <a:lnTo>
                    <a:pt x="1504" y="6726"/>
                  </a:lnTo>
                  <a:lnTo>
                    <a:pt x="24" y="5866"/>
                  </a:lnTo>
                  <a:lnTo>
                    <a:pt x="44" y="39"/>
                  </a:lnTo>
                  <a:close/>
                  <a:moveTo>
                    <a:pt x="24" y="0"/>
                  </a:moveTo>
                  <a:lnTo>
                    <a:pt x="0" y="5885"/>
                  </a:lnTo>
                  <a:lnTo>
                    <a:pt x="1523" y="6764"/>
                  </a:lnTo>
                  <a:lnTo>
                    <a:pt x="1543" y="879"/>
                  </a:lnTo>
                  <a:lnTo>
                    <a:pt x="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3698923" y="2547394"/>
              <a:ext cx="295408" cy="1172296"/>
            </a:xfrm>
            <a:custGeom>
              <a:avLst/>
              <a:gdLst/>
              <a:ahLst/>
              <a:cxnLst/>
              <a:rect l="l" t="t" r="r" b="b"/>
              <a:pathLst>
                <a:path w="1740" h="6905" extrusionOk="0">
                  <a:moveTo>
                    <a:pt x="1720" y="39"/>
                  </a:moveTo>
                  <a:lnTo>
                    <a:pt x="1720" y="5886"/>
                  </a:lnTo>
                  <a:lnTo>
                    <a:pt x="19" y="6866"/>
                  </a:lnTo>
                  <a:lnTo>
                    <a:pt x="38" y="1038"/>
                  </a:lnTo>
                  <a:lnTo>
                    <a:pt x="38" y="1038"/>
                  </a:lnTo>
                  <a:lnTo>
                    <a:pt x="39" y="1039"/>
                  </a:lnTo>
                  <a:lnTo>
                    <a:pt x="1720" y="39"/>
                  </a:lnTo>
                  <a:close/>
                  <a:moveTo>
                    <a:pt x="1739" y="1"/>
                  </a:moveTo>
                  <a:lnTo>
                    <a:pt x="19" y="1019"/>
                  </a:lnTo>
                  <a:lnTo>
                    <a:pt x="0" y="6904"/>
                  </a:lnTo>
                  <a:lnTo>
                    <a:pt x="1739" y="5886"/>
                  </a:lnTo>
                  <a:lnTo>
                    <a:pt x="1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3698923" y="2547394"/>
              <a:ext cx="295408" cy="1172296"/>
            </a:xfrm>
            <a:custGeom>
              <a:avLst/>
              <a:gdLst/>
              <a:ahLst/>
              <a:cxnLst/>
              <a:rect l="l" t="t" r="r" b="b"/>
              <a:pathLst>
                <a:path w="1740" h="6905" extrusionOk="0">
                  <a:moveTo>
                    <a:pt x="1720" y="39"/>
                  </a:moveTo>
                  <a:lnTo>
                    <a:pt x="1720" y="5886"/>
                  </a:lnTo>
                  <a:lnTo>
                    <a:pt x="19" y="6866"/>
                  </a:lnTo>
                  <a:lnTo>
                    <a:pt x="38" y="1038"/>
                  </a:lnTo>
                  <a:lnTo>
                    <a:pt x="38" y="1038"/>
                  </a:lnTo>
                  <a:lnTo>
                    <a:pt x="39" y="1039"/>
                  </a:lnTo>
                  <a:lnTo>
                    <a:pt x="1720" y="39"/>
                  </a:lnTo>
                  <a:close/>
                  <a:moveTo>
                    <a:pt x="1739" y="1"/>
                  </a:moveTo>
                  <a:lnTo>
                    <a:pt x="19" y="1019"/>
                  </a:lnTo>
                  <a:lnTo>
                    <a:pt x="0" y="6904"/>
                  </a:lnTo>
                  <a:lnTo>
                    <a:pt x="1739" y="5886"/>
                  </a:lnTo>
                  <a:lnTo>
                    <a:pt x="1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3440354" y="3396447"/>
              <a:ext cx="553976" cy="320026"/>
            </a:xfrm>
            <a:custGeom>
              <a:avLst/>
              <a:gdLst/>
              <a:ahLst/>
              <a:cxnLst/>
              <a:rect l="l" t="t" r="r" b="b"/>
              <a:pathLst>
                <a:path w="3263" h="1885" extrusionOk="0">
                  <a:moveTo>
                    <a:pt x="1744" y="20"/>
                  </a:moveTo>
                  <a:lnTo>
                    <a:pt x="3224" y="885"/>
                  </a:lnTo>
                  <a:lnTo>
                    <a:pt x="1533" y="1859"/>
                  </a:lnTo>
                  <a:lnTo>
                    <a:pt x="1533" y="1859"/>
                  </a:lnTo>
                  <a:lnTo>
                    <a:pt x="43" y="1024"/>
                  </a:lnTo>
                  <a:lnTo>
                    <a:pt x="1744" y="20"/>
                  </a:lnTo>
                  <a:close/>
                  <a:moveTo>
                    <a:pt x="1744" y="1"/>
                  </a:moveTo>
                  <a:lnTo>
                    <a:pt x="0" y="1024"/>
                  </a:lnTo>
                  <a:lnTo>
                    <a:pt x="1523" y="1884"/>
                  </a:lnTo>
                  <a:lnTo>
                    <a:pt x="1542" y="1884"/>
                  </a:lnTo>
                  <a:lnTo>
                    <a:pt x="3262" y="885"/>
                  </a:lnTo>
                  <a:lnTo>
                    <a:pt x="1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3440354" y="3396447"/>
              <a:ext cx="553976" cy="320026"/>
            </a:xfrm>
            <a:custGeom>
              <a:avLst/>
              <a:gdLst/>
              <a:ahLst/>
              <a:cxnLst/>
              <a:rect l="l" t="t" r="r" b="b"/>
              <a:pathLst>
                <a:path w="3263" h="1885" extrusionOk="0">
                  <a:moveTo>
                    <a:pt x="1744" y="20"/>
                  </a:moveTo>
                  <a:lnTo>
                    <a:pt x="3224" y="885"/>
                  </a:lnTo>
                  <a:lnTo>
                    <a:pt x="1533" y="1859"/>
                  </a:lnTo>
                  <a:lnTo>
                    <a:pt x="1533" y="1859"/>
                  </a:lnTo>
                  <a:lnTo>
                    <a:pt x="43" y="1024"/>
                  </a:lnTo>
                  <a:lnTo>
                    <a:pt x="1744" y="20"/>
                  </a:lnTo>
                  <a:close/>
                  <a:moveTo>
                    <a:pt x="1744" y="1"/>
                  </a:moveTo>
                  <a:lnTo>
                    <a:pt x="0" y="1024"/>
                  </a:lnTo>
                  <a:lnTo>
                    <a:pt x="1523" y="1884"/>
                  </a:lnTo>
                  <a:lnTo>
                    <a:pt x="1542" y="1884"/>
                  </a:lnTo>
                  <a:lnTo>
                    <a:pt x="3262" y="885"/>
                  </a:lnTo>
                  <a:lnTo>
                    <a:pt x="1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3443579" y="2400707"/>
              <a:ext cx="299483" cy="1169750"/>
            </a:xfrm>
            <a:custGeom>
              <a:avLst/>
              <a:gdLst/>
              <a:ahLst/>
              <a:cxnLst/>
              <a:rect l="l" t="t" r="r" b="b"/>
              <a:pathLst>
                <a:path w="1764" h="6890" extrusionOk="0">
                  <a:moveTo>
                    <a:pt x="1744" y="43"/>
                  </a:moveTo>
                  <a:lnTo>
                    <a:pt x="1725" y="5866"/>
                  </a:lnTo>
                  <a:lnTo>
                    <a:pt x="25" y="6856"/>
                  </a:lnTo>
                  <a:lnTo>
                    <a:pt x="25" y="6856"/>
                  </a:lnTo>
                  <a:lnTo>
                    <a:pt x="44" y="1023"/>
                  </a:lnTo>
                  <a:lnTo>
                    <a:pt x="1744" y="43"/>
                  </a:lnTo>
                  <a:close/>
                  <a:moveTo>
                    <a:pt x="1764" y="0"/>
                  </a:moveTo>
                  <a:lnTo>
                    <a:pt x="24" y="1023"/>
                  </a:lnTo>
                  <a:lnTo>
                    <a:pt x="1" y="6870"/>
                  </a:lnTo>
                  <a:lnTo>
                    <a:pt x="1" y="6870"/>
                  </a:lnTo>
                  <a:lnTo>
                    <a:pt x="0" y="6870"/>
                  </a:lnTo>
                  <a:lnTo>
                    <a:pt x="0" y="6889"/>
                  </a:lnTo>
                  <a:lnTo>
                    <a:pt x="24" y="6889"/>
                  </a:lnTo>
                  <a:lnTo>
                    <a:pt x="1744" y="5885"/>
                  </a:lnTo>
                  <a:lnTo>
                    <a:pt x="17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3443579" y="2400707"/>
              <a:ext cx="299483" cy="1169750"/>
            </a:xfrm>
            <a:custGeom>
              <a:avLst/>
              <a:gdLst/>
              <a:ahLst/>
              <a:cxnLst/>
              <a:rect l="l" t="t" r="r" b="b"/>
              <a:pathLst>
                <a:path w="1764" h="6890" extrusionOk="0">
                  <a:moveTo>
                    <a:pt x="1744" y="43"/>
                  </a:moveTo>
                  <a:lnTo>
                    <a:pt x="1725" y="5866"/>
                  </a:lnTo>
                  <a:lnTo>
                    <a:pt x="25" y="6856"/>
                  </a:lnTo>
                  <a:lnTo>
                    <a:pt x="25" y="6856"/>
                  </a:lnTo>
                  <a:lnTo>
                    <a:pt x="44" y="1023"/>
                  </a:lnTo>
                  <a:lnTo>
                    <a:pt x="1744" y="43"/>
                  </a:lnTo>
                  <a:close/>
                  <a:moveTo>
                    <a:pt x="1764" y="0"/>
                  </a:moveTo>
                  <a:lnTo>
                    <a:pt x="24" y="1023"/>
                  </a:lnTo>
                  <a:lnTo>
                    <a:pt x="1" y="6870"/>
                  </a:lnTo>
                  <a:lnTo>
                    <a:pt x="1" y="6870"/>
                  </a:lnTo>
                  <a:lnTo>
                    <a:pt x="0" y="6870"/>
                  </a:lnTo>
                  <a:lnTo>
                    <a:pt x="0" y="6889"/>
                  </a:lnTo>
                  <a:lnTo>
                    <a:pt x="24" y="6889"/>
                  </a:lnTo>
                  <a:lnTo>
                    <a:pt x="1744" y="5885"/>
                  </a:lnTo>
                  <a:lnTo>
                    <a:pt x="17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3443579" y="2400707"/>
              <a:ext cx="554825" cy="323082"/>
            </a:xfrm>
            <a:custGeom>
              <a:avLst/>
              <a:gdLst/>
              <a:ahLst/>
              <a:cxnLst/>
              <a:rect l="l" t="t" r="r" b="b"/>
              <a:pathLst>
                <a:path w="3268" h="1903" extrusionOk="0">
                  <a:moveTo>
                    <a:pt x="1744" y="43"/>
                  </a:moveTo>
                  <a:lnTo>
                    <a:pt x="3224" y="884"/>
                  </a:lnTo>
                  <a:lnTo>
                    <a:pt x="1523" y="1883"/>
                  </a:lnTo>
                  <a:lnTo>
                    <a:pt x="60" y="1014"/>
                  </a:lnTo>
                  <a:lnTo>
                    <a:pt x="60" y="1014"/>
                  </a:lnTo>
                  <a:lnTo>
                    <a:pt x="1744" y="43"/>
                  </a:lnTo>
                  <a:close/>
                  <a:moveTo>
                    <a:pt x="1744" y="0"/>
                  </a:moveTo>
                  <a:lnTo>
                    <a:pt x="0" y="1023"/>
                  </a:lnTo>
                  <a:lnTo>
                    <a:pt x="24" y="1023"/>
                  </a:lnTo>
                  <a:lnTo>
                    <a:pt x="1523" y="1903"/>
                  </a:lnTo>
                  <a:lnTo>
                    <a:pt x="3267" y="884"/>
                  </a:lnTo>
                  <a:lnTo>
                    <a:pt x="17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3443579" y="2400707"/>
              <a:ext cx="554825" cy="323082"/>
            </a:xfrm>
            <a:custGeom>
              <a:avLst/>
              <a:gdLst/>
              <a:ahLst/>
              <a:cxnLst/>
              <a:rect l="l" t="t" r="r" b="b"/>
              <a:pathLst>
                <a:path w="3268" h="1903" extrusionOk="0">
                  <a:moveTo>
                    <a:pt x="1744" y="43"/>
                  </a:moveTo>
                  <a:lnTo>
                    <a:pt x="3224" y="884"/>
                  </a:lnTo>
                  <a:lnTo>
                    <a:pt x="1523" y="1883"/>
                  </a:lnTo>
                  <a:lnTo>
                    <a:pt x="60" y="1014"/>
                  </a:lnTo>
                  <a:lnTo>
                    <a:pt x="60" y="1014"/>
                  </a:lnTo>
                  <a:lnTo>
                    <a:pt x="1744" y="43"/>
                  </a:lnTo>
                  <a:close/>
                  <a:moveTo>
                    <a:pt x="1744" y="0"/>
                  </a:moveTo>
                  <a:lnTo>
                    <a:pt x="0" y="1023"/>
                  </a:lnTo>
                  <a:lnTo>
                    <a:pt x="24" y="1023"/>
                  </a:lnTo>
                  <a:lnTo>
                    <a:pt x="1523" y="1903"/>
                  </a:lnTo>
                  <a:lnTo>
                    <a:pt x="3267" y="884"/>
                  </a:lnTo>
                  <a:lnTo>
                    <a:pt x="17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3447654" y="2903925"/>
              <a:ext cx="173001" cy="768402"/>
            </a:xfrm>
            <a:custGeom>
              <a:avLst/>
              <a:gdLst/>
              <a:ahLst/>
              <a:cxnLst/>
              <a:rect l="l" t="t" r="r" b="b"/>
              <a:pathLst>
                <a:path w="1019" h="4526" extrusionOk="0">
                  <a:moveTo>
                    <a:pt x="20" y="19"/>
                  </a:moveTo>
                  <a:lnTo>
                    <a:pt x="1000" y="590"/>
                  </a:lnTo>
                  <a:lnTo>
                    <a:pt x="1000" y="4482"/>
                  </a:lnTo>
                  <a:lnTo>
                    <a:pt x="20" y="3925"/>
                  </a:lnTo>
                  <a:lnTo>
                    <a:pt x="20" y="19"/>
                  </a:lnTo>
                  <a:close/>
                  <a:moveTo>
                    <a:pt x="0" y="0"/>
                  </a:moveTo>
                  <a:lnTo>
                    <a:pt x="0" y="3925"/>
                  </a:lnTo>
                  <a:lnTo>
                    <a:pt x="1019" y="4526"/>
                  </a:lnTo>
                  <a:lnTo>
                    <a:pt x="1019" y="58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3447654" y="2903925"/>
              <a:ext cx="173001" cy="768402"/>
            </a:xfrm>
            <a:custGeom>
              <a:avLst/>
              <a:gdLst/>
              <a:ahLst/>
              <a:cxnLst/>
              <a:rect l="l" t="t" r="r" b="b"/>
              <a:pathLst>
                <a:path w="1019" h="4526" extrusionOk="0">
                  <a:moveTo>
                    <a:pt x="20" y="19"/>
                  </a:moveTo>
                  <a:lnTo>
                    <a:pt x="1000" y="590"/>
                  </a:lnTo>
                  <a:lnTo>
                    <a:pt x="1000" y="4482"/>
                  </a:lnTo>
                  <a:lnTo>
                    <a:pt x="20" y="3925"/>
                  </a:lnTo>
                  <a:lnTo>
                    <a:pt x="20" y="19"/>
                  </a:lnTo>
                  <a:close/>
                  <a:moveTo>
                    <a:pt x="0" y="0"/>
                  </a:moveTo>
                  <a:lnTo>
                    <a:pt x="0" y="3925"/>
                  </a:lnTo>
                  <a:lnTo>
                    <a:pt x="1019" y="4526"/>
                  </a:lnTo>
                  <a:lnTo>
                    <a:pt x="1019" y="58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2"/>
            <p:cNvSpPr/>
            <p:nvPr/>
          </p:nvSpPr>
          <p:spPr>
            <a:xfrm>
              <a:off x="3250204" y="3016487"/>
              <a:ext cx="177245" cy="767553"/>
            </a:xfrm>
            <a:custGeom>
              <a:avLst/>
              <a:gdLst/>
              <a:ahLst/>
              <a:cxnLst/>
              <a:rect l="l" t="t" r="r" b="b"/>
              <a:pathLst>
                <a:path w="1044" h="4521" extrusionOk="0">
                  <a:moveTo>
                    <a:pt x="39" y="39"/>
                  </a:moveTo>
                  <a:lnTo>
                    <a:pt x="1019" y="601"/>
                  </a:lnTo>
                  <a:lnTo>
                    <a:pt x="1019" y="4482"/>
                  </a:lnTo>
                  <a:lnTo>
                    <a:pt x="20" y="3920"/>
                  </a:lnTo>
                  <a:lnTo>
                    <a:pt x="39" y="39"/>
                  </a:lnTo>
                  <a:close/>
                  <a:moveTo>
                    <a:pt x="20" y="0"/>
                  </a:moveTo>
                  <a:lnTo>
                    <a:pt x="1" y="3940"/>
                  </a:lnTo>
                  <a:lnTo>
                    <a:pt x="1043" y="4521"/>
                  </a:lnTo>
                  <a:lnTo>
                    <a:pt x="1043" y="577"/>
                  </a:lnTo>
                  <a:lnTo>
                    <a:pt x="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2"/>
            <p:cNvSpPr/>
            <p:nvPr/>
          </p:nvSpPr>
          <p:spPr>
            <a:xfrm>
              <a:off x="3250204" y="3016487"/>
              <a:ext cx="177245" cy="767553"/>
            </a:xfrm>
            <a:custGeom>
              <a:avLst/>
              <a:gdLst/>
              <a:ahLst/>
              <a:cxnLst/>
              <a:rect l="l" t="t" r="r" b="b"/>
              <a:pathLst>
                <a:path w="1044" h="4521" extrusionOk="0">
                  <a:moveTo>
                    <a:pt x="39" y="39"/>
                  </a:moveTo>
                  <a:lnTo>
                    <a:pt x="1019" y="601"/>
                  </a:lnTo>
                  <a:lnTo>
                    <a:pt x="1019" y="4482"/>
                  </a:lnTo>
                  <a:lnTo>
                    <a:pt x="20" y="3920"/>
                  </a:lnTo>
                  <a:lnTo>
                    <a:pt x="39" y="39"/>
                  </a:lnTo>
                  <a:close/>
                  <a:moveTo>
                    <a:pt x="20" y="0"/>
                  </a:moveTo>
                  <a:lnTo>
                    <a:pt x="1" y="3940"/>
                  </a:lnTo>
                  <a:lnTo>
                    <a:pt x="1043" y="4521"/>
                  </a:lnTo>
                  <a:lnTo>
                    <a:pt x="1043" y="577"/>
                  </a:lnTo>
                  <a:lnTo>
                    <a:pt x="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3423206" y="3002565"/>
              <a:ext cx="197448" cy="781474"/>
            </a:xfrm>
            <a:custGeom>
              <a:avLst/>
              <a:gdLst/>
              <a:ahLst/>
              <a:cxnLst/>
              <a:rect l="l" t="t" r="r" b="b"/>
              <a:pathLst>
                <a:path w="1163" h="4603" extrusionOk="0">
                  <a:moveTo>
                    <a:pt x="1144" y="20"/>
                  </a:moveTo>
                  <a:lnTo>
                    <a:pt x="1144" y="3925"/>
                  </a:lnTo>
                  <a:lnTo>
                    <a:pt x="24" y="4564"/>
                  </a:lnTo>
                  <a:lnTo>
                    <a:pt x="24" y="683"/>
                  </a:lnTo>
                  <a:lnTo>
                    <a:pt x="1144" y="20"/>
                  </a:lnTo>
                  <a:close/>
                  <a:moveTo>
                    <a:pt x="1163" y="1"/>
                  </a:moveTo>
                  <a:lnTo>
                    <a:pt x="0" y="659"/>
                  </a:lnTo>
                  <a:lnTo>
                    <a:pt x="0" y="683"/>
                  </a:lnTo>
                  <a:lnTo>
                    <a:pt x="0" y="4603"/>
                  </a:lnTo>
                  <a:lnTo>
                    <a:pt x="1163" y="3925"/>
                  </a:ln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3423206" y="3002565"/>
              <a:ext cx="197448" cy="781474"/>
            </a:xfrm>
            <a:custGeom>
              <a:avLst/>
              <a:gdLst/>
              <a:ahLst/>
              <a:cxnLst/>
              <a:rect l="l" t="t" r="r" b="b"/>
              <a:pathLst>
                <a:path w="1163" h="4603" extrusionOk="0">
                  <a:moveTo>
                    <a:pt x="1144" y="20"/>
                  </a:moveTo>
                  <a:lnTo>
                    <a:pt x="1144" y="3925"/>
                  </a:lnTo>
                  <a:lnTo>
                    <a:pt x="24" y="4564"/>
                  </a:lnTo>
                  <a:lnTo>
                    <a:pt x="24" y="683"/>
                  </a:lnTo>
                  <a:lnTo>
                    <a:pt x="1144" y="20"/>
                  </a:lnTo>
                  <a:close/>
                  <a:moveTo>
                    <a:pt x="1163" y="1"/>
                  </a:moveTo>
                  <a:lnTo>
                    <a:pt x="0" y="659"/>
                  </a:lnTo>
                  <a:lnTo>
                    <a:pt x="0" y="683"/>
                  </a:lnTo>
                  <a:lnTo>
                    <a:pt x="0" y="4603"/>
                  </a:lnTo>
                  <a:lnTo>
                    <a:pt x="1163" y="3925"/>
                  </a:ln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3250204" y="3566903"/>
              <a:ext cx="370449" cy="217142"/>
            </a:xfrm>
            <a:custGeom>
              <a:avLst/>
              <a:gdLst/>
              <a:ahLst/>
              <a:cxnLst/>
              <a:rect l="l" t="t" r="r" b="b"/>
              <a:pathLst>
                <a:path w="2182" h="1279" extrusionOk="0">
                  <a:moveTo>
                    <a:pt x="1163" y="39"/>
                  </a:moveTo>
                  <a:lnTo>
                    <a:pt x="2143" y="601"/>
                  </a:lnTo>
                  <a:lnTo>
                    <a:pt x="1019" y="1260"/>
                  </a:lnTo>
                  <a:lnTo>
                    <a:pt x="39" y="678"/>
                  </a:lnTo>
                  <a:lnTo>
                    <a:pt x="1163" y="39"/>
                  </a:lnTo>
                  <a:close/>
                  <a:moveTo>
                    <a:pt x="1163" y="1"/>
                  </a:moveTo>
                  <a:lnTo>
                    <a:pt x="1" y="678"/>
                  </a:lnTo>
                  <a:lnTo>
                    <a:pt x="1019" y="1279"/>
                  </a:lnTo>
                  <a:lnTo>
                    <a:pt x="2182" y="601"/>
                  </a:ln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3250204" y="3566903"/>
              <a:ext cx="370449" cy="217142"/>
            </a:xfrm>
            <a:custGeom>
              <a:avLst/>
              <a:gdLst/>
              <a:ahLst/>
              <a:cxnLst/>
              <a:rect l="l" t="t" r="r" b="b"/>
              <a:pathLst>
                <a:path w="2182" h="1279" extrusionOk="0">
                  <a:moveTo>
                    <a:pt x="1163" y="39"/>
                  </a:moveTo>
                  <a:lnTo>
                    <a:pt x="2143" y="601"/>
                  </a:lnTo>
                  <a:lnTo>
                    <a:pt x="1019" y="1260"/>
                  </a:lnTo>
                  <a:lnTo>
                    <a:pt x="39" y="678"/>
                  </a:lnTo>
                  <a:lnTo>
                    <a:pt x="1163" y="39"/>
                  </a:lnTo>
                  <a:close/>
                  <a:moveTo>
                    <a:pt x="1163" y="1"/>
                  </a:moveTo>
                  <a:lnTo>
                    <a:pt x="1" y="678"/>
                  </a:lnTo>
                  <a:lnTo>
                    <a:pt x="1019" y="1279"/>
                  </a:lnTo>
                  <a:lnTo>
                    <a:pt x="2182" y="601"/>
                  </a:ln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3250204" y="2903925"/>
              <a:ext cx="200844" cy="781474"/>
            </a:xfrm>
            <a:custGeom>
              <a:avLst/>
              <a:gdLst/>
              <a:ahLst/>
              <a:cxnLst/>
              <a:rect l="l" t="t" r="r" b="b"/>
              <a:pathLst>
                <a:path w="1183" h="4603" extrusionOk="0">
                  <a:moveTo>
                    <a:pt x="1163" y="19"/>
                  </a:moveTo>
                  <a:lnTo>
                    <a:pt x="1163" y="3925"/>
                  </a:lnTo>
                  <a:lnTo>
                    <a:pt x="20" y="4583"/>
                  </a:lnTo>
                  <a:lnTo>
                    <a:pt x="39" y="682"/>
                  </a:lnTo>
                  <a:lnTo>
                    <a:pt x="1163" y="19"/>
                  </a:lnTo>
                  <a:close/>
                  <a:moveTo>
                    <a:pt x="1183" y="0"/>
                  </a:moveTo>
                  <a:lnTo>
                    <a:pt x="20" y="682"/>
                  </a:lnTo>
                  <a:lnTo>
                    <a:pt x="1" y="4603"/>
                  </a:lnTo>
                  <a:lnTo>
                    <a:pt x="20" y="4603"/>
                  </a:lnTo>
                  <a:lnTo>
                    <a:pt x="1183" y="3925"/>
                  </a:lnTo>
                  <a:lnTo>
                    <a:pt x="11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3250204" y="2903925"/>
              <a:ext cx="200844" cy="781474"/>
            </a:xfrm>
            <a:custGeom>
              <a:avLst/>
              <a:gdLst/>
              <a:ahLst/>
              <a:cxnLst/>
              <a:rect l="l" t="t" r="r" b="b"/>
              <a:pathLst>
                <a:path w="1183" h="4603" extrusionOk="0">
                  <a:moveTo>
                    <a:pt x="1163" y="19"/>
                  </a:moveTo>
                  <a:lnTo>
                    <a:pt x="1163" y="3925"/>
                  </a:lnTo>
                  <a:lnTo>
                    <a:pt x="20" y="4583"/>
                  </a:lnTo>
                  <a:lnTo>
                    <a:pt x="39" y="682"/>
                  </a:lnTo>
                  <a:lnTo>
                    <a:pt x="1163" y="19"/>
                  </a:lnTo>
                  <a:close/>
                  <a:moveTo>
                    <a:pt x="1183" y="0"/>
                  </a:moveTo>
                  <a:lnTo>
                    <a:pt x="20" y="682"/>
                  </a:lnTo>
                  <a:lnTo>
                    <a:pt x="1" y="4603"/>
                  </a:lnTo>
                  <a:lnTo>
                    <a:pt x="20" y="4603"/>
                  </a:lnTo>
                  <a:lnTo>
                    <a:pt x="1183" y="3925"/>
                  </a:lnTo>
                  <a:lnTo>
                    <a:pt x="11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3253600" y="2903925"/>
              <a:ext cx="370449" cy="214596"/>
            </a:xfrm>
            <a:custGeom>
              <a:avLst/>
              <a:gdLst/>
              <a:ahLst/>
              <a:cxnLst/>
              <a:rect l="l" t="t" r="r" b="b"/>
              <a:pathLst>
                <a:path w="2182" h="1264" extrusionOk="0">
                  <a:moveTo>
                    <a:pt x="1163" y="19"/>
                  </a:moveTo>
                  <a:lnTo>
                    <a:pt x="2143" y="582"/>
                  </a:lnTo>
                  <a:lnTo>
                    <a:pt x="1023" y="1240"/>
                  </a:lnTo>
                  <a:lnTo>
                    <a:pt x="36" y="673"/>
                  </a:lnTo>
                  <a:lnTo>
                    <a:pt x="36" y="673"/>
                  </a:lnTo>
                  <a:lnTo>
                    <a:pt x="1163" y="19"/>
                  </a:lnTo>
                  <a:close/>
                  <a:moveTo>
                    <a:pt x="1163" y="0"/>
                  </a:moveTo>
                  <a:lnTo>
                    <a:pt x="26" y="667"/>
                  </a:lnTo>
                  <a:lnTo>
                    <a:pt x="26" y="667"/>
                  </a:lnTo>
                  <a:lnTo>
                    <a:pt x="19" y="663"/>
                  </a:lnTo>
                  <a:lnTo>
                    <a:pt x="19" y="671"/>
                  </a:lnTo>
                  <a:lnTo>
                    <a:pt x="19" y="671"/>
                  </a:lnTo>
                  <a:lnTo>
                    <a:pt x="0" y="682"/>
                  </a:lnTo>
                  <a:lnTo>
                    <a:pt x="1023" y="1264"/>
                  </a:lnTo>
                  <a:lnTo>
                    <a:pt x="2181" y="582"/>
                  </a:lnTo>
                  <a:lnTo>
                    <a:pt x="11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3253600" y="2903925"/>
              <a:ext cx="370449" cy="214596"/>
            </a:xfrm>
            <a:custGeom>
              <a:avLst/>
              <a:gdLst/>
              <a:ahLst/>
              <a:cxnLst/>
              <a:rect l="l" t="t" r="r" b="b"/>
              <a:pathLst>
                <a:path w="2182" h="1264" extrusionOk="0">
                  <a:moveTo>
                    <a:pt x="1163" y="19"/>
                  </a:moveTo>
                  <a:lnTo>
                    <a:pt x="2143" y="582"/>
                  </a:lnTo>
                  <a:lnTo>
                    <a:pt x="1023" y="1240"/>
                  </a:lnTo>
                  <a:lnTo>
                    <a:pt x="36" y="673"/>
                  </a:lnTo>
                  <a:lnTo>
                    <a:pt x="36" y="673"/>
                  </a:lnTo>
                  <a:lnTo>
                    <a:pt x="1163" y="19"/>
                  </a:lnTo>
                  <a:close/>
                  <a:moveTo>
                    <a:pt x="1163" y="0"/>
                  </a:moveTo>
                  <a:lnTo>
                    <a:pt x="26" y="667"/>
                  </a:lnTo>
                  <a:lnTo>
                    <a:pt x="26" y="667"/>
                  </a:lnTo>
                  <a:lnTo>
                    <a:pt x="19" y="663"/>
                  </a:lnTo>
                  <a:lnTo>
                    <a:pt x="19" y="671"/>
                  </a:lnTo>
                  <a:lnTo>
                    <a:pt x="19" y="671"/>
                  </a:lnTo>
                  <a:lnTo>
                    <a:pt x="0" y="682"/>
                  </a:lnTo>
                  <a:lnTo>
                    <a:pt x="1023" y="1264"/>
                  </a:lnTo>
                  <a:lnTo>
                    <a:pt x="2181" y="582"/>
                  </a:lnTo>
                  <a:lnTo>
                    <a:pt x="11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3967169" y="2903925"/>
              <a:ext cx="177245" cy="768402"/>
            </a:xfrm>
            <a:custGeom>
              <a:avLst/>
              <a:gdLst/>
              <a:ahLst/>
              <a:cxnLst/>
              <a:rect l="l" t="t" r="r" b="b"/>
              <a:pathLst>
                <a:path w="1044" h="4526" extrusionOk="0">
                  <a:moveTo>
                    <a:pt x="39" y="19"/>
                  </a:moveTo>
                  <a:lnTo>
                    <a:pt x="1024" y="601"/>
                  </a:lnTo>
                  <a:lnTo>
                    <a:pt x="1024" y="601"/>
                  </a:lnTo>
                  <a:lnTo>
                    <a:pt x="1000" y="4482"/>
                  </a:lnTo>
                  <a:lnTo>
                    <a:pt x="20" y="3925"/>
                  </a:lnTo>
                  <a:lnTo>
                    <a:pt x="39" y="19"/>
                  </a:lnTo>
                  <a:close/>
                  <a:moveTo>
                    <a:pt x="20" y="0"/>
                  </a:moveTo>
                  <a:lnTo>
                    <a:pt x="1" y="3925"/>
                  </a:lnTo>
                  <a:lnTo>
                    <a:pt x="1024" y="4526"/>
                  </a:lnTo>
                  <a:lnTo>
                    <a:pt x="1043" y="582"/>
                  </a:lnTo>
                  <a:lnTo>
                    <a:pt x="1024" y="582"/>
                  </a:lnTo>
                  <a:lnTo>
                    <a:pt x="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3967169" y="2903925"/>
              <a:ext cx="177245" cy="768402"/>
            </a:xfrm>
            <a:custGeom>
              <a:avLst/>
              <a:gdLst/>
              <a:ahLst/>
              <a:cxnLst/>
              <a:rect l="l" t="t" r="r" b="b"/>
              <a:pathLst>
                <a:path w="1044" h="4526" extrusionOk="0">
                  <a:moveTo>
                    <a:pt x="39" y="19"/>
                  </a:moveTo>
                  <a:lnTo>
                    <a:pt x="1024" y="601"/>
                  </a:lnTo>
                  <a:lnTo>
                    <a:pt x="1024" y="601"/>
                  </a:lnTo>
                  <a:lnTo>
                    <a:pt x="1000" y="4482"/>
                  </a:lnTo>
                  <a:lnTo>
                    <a:pt x="20" y="3925"/>
                  </a:lnTo>
                  <a:lnTo>
                    <a:pt x="39" y="19"/>
                  </a:lnTo>
                  <a:close/>
                  <a:moveTo>
                    <a:pt x="20" y="0"/>
                  </a:moveTo>
                  <a:lnTo>
                    <a:pt x="1" y="3925"/>
                  </a:lnTo>
                  <a:lnTo>
                    <a:pt x="1024" y="4526"/>
                  </a:lnTo>
                  <a:lnTo>
                    <a:pt x="1043" y="582"/>
                  </a:lnTo>
                  <a:lnTo>
                    <a:pt x="1024" y="582"/>
                  </a:lnTo>
                  <a:lnTo>
                    <a:pt x="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3773964" y="3016487"/>
              <a:ext cx="173001" cy="767553"/>
            </a:xfrm>
            <a:custGeom>
              <a:avLst/>
              <a:gdLst/>
              <a:ahLst/>
              <a:cxnLst/>
              <a:rect l="l" t="t" r="r" b="b"/>
              <a:pathLst>
                <a:path w="1019" h="4521" extrusionOk="0">
                  <a:moveTo>
                    <a:pt x="0" y="0"/>
                  </a:moveTo>
                  <a:lnTo>
                    <a:pt x="0" y="3940"/>
                  </a:lnTo>
                  <a:lnTo>
                    <a:pt x="1019" y="4521"/>
                  </a:lnTo>
                  <a:lnTo>
                    <a:pt x="1019" y="601"/>
                  </a:lnTo>
                  <a:lnTo>
                    <a:pt x="999" y="601"/>
                  </a:lnTo>
                  <a:lnTo>
                    <a:pt x="999" y="4482"/>
                  </a:lnTo>
                  <a:lnTo>
                    <a:pt x="19" y="3920"/>
                  </a:lnTo>
                  <a:lnTo>
                    <a:pt x="19" y="39"/>
                  </a:lnTo>
                  <a:lnTo>
                    <a:pt x="1019" y="601"/>
                  </a:lnTo>
                  <a:lnTo>
                    <a:pt x="1019" y="57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2"/>
            <p:cNvSpPr/>
            <p:nvPr/>
          </p:nvSpPr>
          <p:spPr>
            <a:xfrm>
              <a:off x="3773964" y="3016487"/>
              <a:ext cx="173001" cy="767553"/>
            </a:xfrm>
            <a:custGeom>
              <a:avLst/>
              <a:gdLst/>
              <a:ahLst/>
              <a:cxnLst/>
              <a:rect l="l" t="t" r="r" b="b"/>
              <a:pathLst>
                <a:path w="1019" h="4521" extrusionOk="0">
                  <a:moveTo>
                    <a:pt x="0" y="0"/>
                  </a:moveTo>
                  <a:lnTo>
                    <a:pt x="0" y="3940"/>
                  </a:lnTo>
                  <a:lnTo>
                    <a:pt x="1019" y="4521"/>
                  </a:lnTo>
                  <a:lnTo>
                    <a:pt x="1019" y="601"/>
                  </a:lnTo>
                  <a:lnTo>
                    <a:pt x="999" y="601"/>
                  </a:lnTo>
                  <a:lnTo>
                    <a:pt x="999" y="4482"/>
                  </a:lnTo>
                  <a:lnTo>
                    <a:pt x="19" y="3920"/>
                  </a:lnTo>
                  <a:lnTo>
                    <a:pt x="19" y="39"/>
                  </a:lnTo>
                  <a:lnTo>
                    <a:pt x="1019" y="601"/>
                  </a:lnTo>
                  <a:lnTo>
                    <a:pt x="1019" y="57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3943571" y="3002565"/>
              <a:ext cx="200844" cy="781474"/>
            </a:xfrm>
            <a:custGeom>
              <a:avLst/>
              <a:gdLst/>
              <a:ahLst/>
              <a:cxnLst/>
              <a:rect l="l" t="t" r="r" b="b"/>
              <a:pathLst>
                <a:path w="1183" h="4603" extrusionOk="0">
                  <a:moveTo>
                    <a:pt x="1163" y="20"/>
                  </a:moveTo>
                  <a:lnTo>
                    <a:pt x="1139" y="3925"/>
                  </a:lnTo>
                  <a:lnTo>
                    <a:pt x="20" y="4564"/>
                  </a:lnTo>
                  <a:lnTo>
                    <a:pt x="20" y="683"/>
                  </a:lnTo>
                  <a:lnTo>
                    <a:pt x="1163" y="20"/>
                  </a:lnTo>
                  <a:close/>
                  <a:moveTo>
                    <a:pt x="1182" y="1"/>
                  </a:moveTo>
                  <a:lnTo>
                    <a:pt x="0" y="659"/>
                  </a:lnTo>
                  <a:lnTo>
                    <a:pt x="0" y="683"/>
                  </a:lnTo>
                  <a:lnTo>
                    <a:pt x="0" y="4603"/>
                  </a:lnTo>
                  <a:lnTo>
                    <a:pt x="1163" y="3925"/>
                  </a:lnTo>
                  <a:lnTo>
                    <a:pt x="1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3943571" y="3002565"/>
              <a:ext cx="200844" cy="781474"/>
            </a:xfrm>
            <a:custGeom>
              <a:avLst/>
              <a:gdLst/>
              <a:ahLst/>
              <a:cxnLst/>
              <a:rect l="l" t="t" r="r" b="b"/>
              <a:pathLst>
                <a:path w="1183" h="4603" extrusionOk="0">
                  <a:moveTo>
                    <a:pt x="1163" y="20"/>
                  </a:moveTo>
                  <a:lnTo>
                    <a:pt x="1139" y="3925"/>
                  </a:lnTo>
                  <a:lnTo>
                    <a:pt x="20" y="4564"/>
                  </a:lnTo>
                  <a:lnTo>
                    <a:pt x="20" y="683"/>
                  </a:lnTo>
                  <a:lnTo>
                    <a:pt x="1163" y="20"/>
                  </a:lnTo>
                  <a:close/>
                  <a:moveTo>
                    <a:pt x="1182" y="1"/>
                  </a:moveTo>
                  <a:lnTo>
                    <a:pt x="0" y="659"/>
                  </a:lnTo>
                  <a:lnTo>
                    <a:pt x="0" y="683"/>
                  </a:lnTo>
                  <a:lnTo>
                    <a:pt x="0" y="4603"/>
                  </a:lnTo>
                  <a:lnTo>
                    <a:pt x="1163" y="3925"/>
                  </a:lnTo>
                  <a:lnTo>
                    <a:pt x="1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3769889" y="3566903"/>
              <a:ext cx="374524" cy="217142"/>
            </a:xfrm>
            <a:custGeom>
              <a:avLst/>
              <a:gdLst/>
              <a:ahLst/>
              <a:cxnLst/>
              <a:rect l="l" t="t" r="r" b="b"/>
              <a:pathLst>
                <a:path w="2206" h="1279" extrusionOk="0">
                  <a:moveTo>
                    <a:pt x="1182" y="39"/>
                  </a:moveTo>
                  <a:lnTo>
                    <a:pt x="2162" y="601"/>
                  </a:lnTo>
                  <a:lnTo>
                    <a:pt x="1033" y="1254"/>
                  </a:lnTo>
                  <a:lnTo>
                    <a:pt x="1033" y="1254"/>
                  </a:lnTo>
                  <a:lnTo>
                    <a:pt x="43" y="678"/>
                  </a:lnTo>
                  <a:lnTo>
                    <a:pt x="1182" y="39"/>
                  </a:lnTo>
                  <a:close/>
                  <a:moveTo>
                    <a:pt x="1182" y="1"/>
                  </a:moveTo>
                  <a:lnTo>
                    <a:pt x="0" y="678"/>
                  </a:lnTo>
                  <a:lnTo>
                    <a:pt x="1023" y="1279"/>
                  </a:lnTo>
                  <a:lnTo>
                    <a:pt x="1043" y="1279"/>
                  </a:lnTo>
                  <a:lnTo>
                    <a:pt x="2205" y="601"/>
                  </a:lnTo>
                  <a:lnTo>
                    <a:pt x="1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3769889" y="3566903"/>
              <a:ext cx="374524" cy="217142"/>
            </a:xfrm>
            <a:custGeom>
              <a:avLst/>
              <a:gdLst/>
              <a:ahLst/>
              <a:cxnLst/>
              <a:rect l="l" t="t" r="r" b="b"/>
              <a:pathLst>
                <a:path w="2206" h="1279" extrusionOk="0">
                  <a:moveTo>
                    <a:pt x="1182" y="39"/>
                  </a:moveTo>
                  <a:lnTo>
                    <a:pt x="2162" y="601"/>
                  </a:lnTo>
                  <a:lnTo>
                    <a:pt x="1033" y="1254"/>
                  </a:lnTo>
                  <a:lnTo>
                    <a:pt x="1033" y="1254"/>
                  </a:lnTo>
                  <a:lnTo>
                    <a:pt x="43" y="678"/>
                  </a:lnTo>
                  <a:lnTo>
                    <a:pt x="1182" y="39"/>
                  </a:lnTo>
                  <a:close/>
                  <a:moveTo>
                    <a:pt x="1182" y="1"/>
                  </a:moveTo>
                  <a:lnTo>
                    <a:pt x="0" y="678"/>
                  </a:lnTo>
                  <a:lnTo>
                    <a:pt x="1023" y="1279"/>
                  </a:lnTo>
                  <a:lnTo>
                    <a:pt x="1043" y="1279"/>
                  </a:lnTo>
                  <a:lnTo>
                    <a:pt x="2205" y="601"/>
                  </a:lnTo>
                  <a:lnTo>
                    <a:pt x="1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3773964" y="2903925"/>
              <a:ext cx="199995" cy="781474"/>
            </a:xfrm>
            <a:custGeom>
              <a:avLst/>
              <a:gdLst/>
              <a:ahLst/>
              <a:cxnLst/>
              <a:rect l="l" t="t" r="r" b="b"/>
              <a:pathLst>
                <a:path w="1178" h="4603" extrusionOk="0">
                  <a:moveTo>
                    <a:pt x="1158" y="19"/>
                  </a:moveTo>
                  <a:lnTo>
                    <a:pt x="1139" y="3925"/>
                  </a:lnTo>
                  <a:lnTo>
                    <a:pt x="19" y="4572"/>
                  </a:lnTo>
                  <a:lnTo>
                    <a:pt x="19" y="4572"/>
                  </a:lnTo>
                  <a:lnTo>
                    <a:pt x="19" y="682"/>
                  </a:lnTo>
                  <a:lnTo>
                    <a:pt x="1158" y="19"/>
                  </a:lnTo>
                  <a:close/>
                  <a:moveTo>
                    <a:pt x="1177" y="0"/>
                  </a:moveTo>
                  <a:lnTo>
                    <a:pt x="0" y="682"/>
                  </a:lnTo>
                  <a:lnTo>
                    <a:pt x="0" y="4603"/>
                  </a:lnTo>
                  <a:lnTo>
                    <a:pt x="19" y="4603"/>
                  </a:lnTo>
                  <a:lnTo>
                    <a:pt x="1158" y="3925"/>
                  </a:lnTo>
                  <a:lnTo>
                    <a:pt x="11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3773964" y="2903925"/>
              <a:ext cx="199995" cy="781474"/>
            </a:xfrm>
            <a:custGeom>
              <a:avLst/>
              <a:gdLst/>
              <a:ahLst/>
              <a:cxnLst/>
              <a:rect l="l" t="t" r="r" b="b"/>
              <a:pathLst>
                <a:path w="1178" h="4603" extrusionOk="0">
                  <a:moveTo>
                    <a:pt x="1158" y="19"/>
                  </a:moveTo>
                  <a:lnTo>
                    <a:pt x="1139" y="3925"/>
                  </a:lnTo>
                  <a:lnTo>
                    <a:pt x="19" y="4572"/>
                  </a:lnTo>
                  <a:lnTo>
                    <a:pt x="19" y="4572"/>
                  </a:lnTo>
                  <a:lnTo>
                    <a:pt x="19" y="682"/>
                  </a:lnTo>
                  <a:lnTo>
                    <a:pt x="1158" y="19"/>
                  </a:lnTo>
                  <a:close/>
                  <a:moveTo>
                    <a:pt x="1177" y="0"/>
                  </a:moveTo>
                  <a:lnTo>
                    <a:pt x="0" y="682"/>
                  </a:lnTo>
                  <a:lnTo>
                    <a:pt x="0" y="4603"/>
                  </a:lnTo>
                  <a:lnTo>
                    <a:pt x="19" y="4603"/>
                  </a:lnTo>
                  <a:lnTo>
                    <a:pt x="1158" y="3925"/>
                  </a:lnTo>
                  <a:lnTo>
                    <a:pt x="11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3773964" y="2903925"/>
              <a:ext cx="370449" cy="214596"/>
            </a:xfrm>
            <a:custGeom>
              <a:avLst/>
              <a:gdLst/>
              <a:ahLst/>
              <a:cxnLst/>
              <a:rect l="l" t="t" r="r" b="b"/>
              <a:pathLst>
                <a:path w="2182" h="1264" extrusionOk="0">
                  <a:moveTo>
                    <a:pt x="1158" y="19"/>
                  </a:moveTo>
                  <a:lnTo>
                    <a:pt x="2138" y="582"/>
                  </a:lnTo>
                  <a:lnTo>
                    <a:pt x="1019" y="1240"/>
                  </a:lnTo>
                  <a:lnTo>
                    <a:pt x="36" y="673"/>
                  </a:lnTo>
                  <a:lnTo>
                    <a:pt x="36" y="673"/>
                  </a:lnTo>
                  <a:lnTo>
                    <a:pt x="1158" y="19"/>
                  </a:lnTo>
                  <a:close/>
                  <a:moveTo>
                    <a:pt x="1158" y="0"/>
                  </a:moveTo>
                  <a:lnTo>
                    <a:pt x="26" y="667"/>
                  </a:lnTo>
                  <a:lnTo>
                    <a:pt x="26" y="667"/>
                  </a:lnTo>
                  <a:lnTo>
                    <a:pt x="19" y="663"/>
                  </a:lnTo>
                  <a:lnTo>
                    <a:pt x="19" y="671"/>
                  </a:lnTo>
                  <a:lnTo>
                    <a:pt x="19" y="671"/>
                  </a:lnTo>
                  <a:lnTo>
                    <a:pt x="0" y="682"/>
                  </a:lnTo>
                  <a:lnTo>
                    <a:pt x="19" y="682"/>
                  </a:lnTo>
                  <a:lnTo>
                    <a:pt x="1019" y="1264"/>
                  </a:lnTo>
                  <a:lnTo>
                    <a:pt x="2181" y="582"/>
                  </a:lnTo>
                  <a:lnTo>
                    <a:pt x="11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3773964" y="2903925"/>
              <a:ext cx="370449" cy="214596"/>
            </a:xfrm>
            <a:custGeom>
              <a:avLst/>
              <a:gdLst/>
              <a:ahLst/>
              <a:cxnLst/>
              <a:rect l="l" t="t" r="r" b="b"/>
              <a:pathLst>
                <a:path w="2182" h="1264" extrusionOk="0">
                  <a:moveTo>
                    <a:pt x="1158" y="19"/>
                  </a:moveTo>
                  <a:lnTo>
                    <a:pt x="2138" y="582"/>
                  </a:lnTo>
                  <a:lnTo>
                    <a:pt x="1019" y="1240"/>
                  </a:lnTo>
                  <a:lnTo>
                    <a:pt x="36" y="673"/>
                  </a:lnTo>
                  <a:lnTo>
                    <a:pt x="36" y="673"/>
                  </a:lnTo>
                  <a:lnTo>
                    <a:pt x="1158" y="19"/>
                  </a:lnTo>
                  <a:close/>
                  <a:moveTo>
                    <a:pt x="1158" y="0"/>
                  </a:moveTo>
                  <a:lnTo>
                    <a:pt x="26" y="667"/>
                  </a:lnTo>
                  <a:lnTo>
                    <a:pt x="26" y="667"/>
                  </a:lnTo>
                  <a:lnTo>
                    <a:pt x="19" y="663"/>
                  </a:lnTo>
                  <a:lnTo>
                    <a:pt x="19" y="671"/>
                  </a:lnTo>
                  <a:lnTo>
                    <a:pt x="19" y="671"/>
                  </a:lnTo>
                  <a:lnTo>
                    <a:pt x="0" y="682"/>
                  </a:lnTo>
                  <a:lnTo>
                    <a:pt x="19" y="682"/>
                  </a:lnTo>
                  <a:lnTo>
                    <a:pt x="1019" y="1264"/>
                  </a:lnTo>
                  <a:lnTo>
                    <a:pt x="2181" y="582"/>
                  </a:lnTo>
                  <a:lnTo>
                    <a:pt x="11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3875830" y="3291356"/>
              <a:ext cx="176396" cy="768402"/>
            </a:xfrm>
            <a:custGeom>
              <a:avLst/>
              <a:gdLst/>
              <a:ahLst/>
              <a:cxnLst/>
              <a:rect l="l" t="t" r="r" b="b"/>
              <a:pathLst>
                <a:path w="1039" h="4526" extrusionOk="0">
                  <a:moveTo>
                    <a:pt x="20" y="39"/>
                  </a:moveTo>
                  <a:lnTo>
                    <a:pt x="1019" y="601"/>
                  </a:lnTo>
                  <a:lnTo>
                    <a:pt x="1000" y="4482"/>
                  </a:lnTo>
                  <a:lnTo>
                    <a:pt x="20" y="3925"/>
                  </a:lnTo>
                  <a:lnTo>
                    <a:pt x="20" y="39"/>
                  </a:lnTo>
                  <a:close/>
                  <a:moveTo>
                    <a:pt x="1" y="0"/>
                  </a:moveTo>
                  <a:lnTo>
                    <a:pt x="1" y="3944"/>
                  </a:lnTo>
                  <a:lnTo>
                    <a:pt x="1019" y="4526"/>
                  </a:lnTo>
                  <a:lnTo>
                    <a:pt x="1038" y="601"/>
                  </a:lnTo>
                  <a:lnTo>
                    <a:pt x="1019" y="58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3875830" y="3291356"/>
              <a:ext cx="176396" cy="768402"/>
            </a:xfrm>
            <a:custGeom>
              <a:avLst/>
              <a:gdLst/>
              <a:ahLst/>
              <a:cxnLst/>
              <a:rect l="l" t="t" r="r" b="b"/>
              <a:pathLst>
                <a:path w="1039" h="4526" extrusionOk="0">
                  <a:moveTo>
                    <a:pt x="20" y="39"/>
                  </a:moveTo>
                  <a:lnTo>
                    <a:pt x="1019" y="601"/>
                  </a:lnTo>
                  <a:lnTo>
                    <a:pt x="1000" y="4482"/>
                  </a:lnTo>
                  <a:lnTo>
                    <a:pt x="20" y="3925"/>
                  </a:lnTo>
                  <a:lnTo>
                    <a:pt x="20" y="39"/>
                  </a:lnTo>
                  <a:close/>
                  <a:moveTo>
                    <a:pt x="1" y="0"/>
                  </a:moveTo>
                  <a:lnTo>
                    <a:pt x="1" y="3944"/>
                  </a:lnTo>
                  <a:lnTo>
                    <a:pt x="1019" y="4526"/>
                  </a:lnTo>
                  <a:lnTo>
                    <a:pt x="1038" y="601"/>
                  </a:lnTo>
                  <a:lnTo>
                    <a:pt x="1019" y="58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3681775" y="3403918"/>
              <a:ext cx="173850" cy="767553"/>
            </a:xfrm>
            <a:custGeom>
              <a:avLst/>
              <a:gdLst/>
              <a:ahLst/>
              <a:cxnLst/>
              <a:rect l="l" t="t" r="r" b="b"/>
              <a:pathLst>
                <a:path w="1024" h="4521" extrusionOk="0">
                  <a:moveTo>
                    <a:pt x="19" y="39"/>
                  </a:moveTo>
                  <a:lnTo>
                    <a:pt x="999" y="606"/>
                  </a:lnTo>
                  <a:lnTo>
                    <a:pt x="999" y="606"/>
                  </a:lnTo>
                  <a:lnTo>
                    <a:pt x="999" y="4502"/>
                  </a:lnTo>
                  <a:lnTo>
                    <a:pt x="19" y="3920"/>
                  </a:lnTo>
                  <a:lnTo>
                    <a:pt x="19" y="39"/>
                  </a:lnTo>
                  <a:close/>
                  <a:moveTo>
                    <a:pt x="0" y="0"/>
                  </a:moveTo>
                  <a:lnTo>
                    <a:pt x="0" y="3939"/>
                  </a:lnTo>
                  <a:lnTo>
                    <a:pt x="1023" y="4521"/>
                  </a:lnTo>
                  <a:lnTo>
                    <a:pt x="1023" y="601"/>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3681775" y="3403918"/>
              <a:ext cx="173850" cy="767553"/>
            </a:xfrm>
            <a:custGeom>
              <a:avLst/>
              <a:gdLst/>
              <a:ahLst/>
              <a:cxnLst/>
              <a:rect l="l" t="t" r="r" b="b"/>
              <a:pathLst>
                <a:path w="1024" h="4521" extrusionOk="0">
                  <a:moveTo>
                    <a:pt x="19" y="39"/>
                  </a:moveTo>
                  <a:lnTo>
                    <a:pt x="999" y="606"/>
                  </a:lnTo>
                  <a:lnTo>
                    <a:pt x="999" y="606"/>
                  </a:lnTo>
                  <a:lnTo>
                    <a:pt x="999" y="4502"/>
                  </a:lnTo>
                  <a:lnTo>
                    <a:pt x="19" y="3920"/>
                  </a:lnTo>
                  <a:lnTo>
                    <a:pt x="19" y="39"/>
                  </a:lnTo>
                  <a:close/>
                  <a:moveTo>
                    <a:pt x="0" y="0"/>
                  </a:moveTo>
                  <a:lnTo>
                    <a:pt x="0" y="3939"/>
                  </a:lnTo>
                  <a:lnTo>
                    <a:pt x="1023" y="4521"/>
                  </a:lnTo>
                  <a:lnTo>
                    <a:pt x="1023" y="601"/>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2"/>
            <p:cNvSpPr/>
            <p:nvPr/>
          </p:nvSpPr>
          <p:spPr>
            <a:xfrm>
              <a:off x="3851382" y="3389996"/>
              <a:ext cx="200844" cy="781474"/>
            </a:xfrm>
            <a:custGeom>
              <a:avLst/>
              <a:gdLst/>
              <a:ahLst/>
              <a:cxnLst/>
              <a:rect l="l" t="t" r="r" b="b"/>
              <a:pathLst>
                <a:path w="1183" h="4603" extrusionOk="0">
                  <a:moveTo>
                    <a:pt x="1163" y="39"/>
                  </a:moveTo>
                  <a:lnTo>
                    <a:pt x="1144" y="3925"/>
                  </a:lnTo>
                  <a:lnTo>
                    <a:pt x="24" y="4584"/>
                  </a:lnTo>
                  <a:lnTo>
                    <a:pt x="24" y="702"/>
                  </a:lnTo>
                  <a:lnTo>
                    <a:pt x="1163" y="39"/>
                  </a:lnTo>
                  <a:close/>
                  <a:moveTo>
                    <a:pt x="1182" y="0"/>
                  </a:moveTo>
                  <a:lnTo>
                    <a:pt x="0" y="683"/>
                  </a:lnTo>
                  <a:lnTo>
                    <a:pt x="0" y="4603"/>
                  </a:lnTo>
                  <a:lnTo>
                    <a:pt x="1163" y="3945"/>
                  </a:lnTo>
                  <a:lnTo>
                    <a:pt x="11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2"/>
            <p:cNvSpPr/>
            <p:nvPr/>
          </p:nvSpPr>
          <p:spPr>
            <a:xfrm>
              <a:off x="3851382" y="3389996"/>
              <a:ext cx="200844" cy="781474"/>
            </a:xfrm>
            <a:custGeom>
              <a:avLst/>
              <a:gdLst/>
              <a:ahLst/>
              <a:cxnLst/>
              <a:rect l="l" t="t" r="r" b="b"/>
              <a:pathLst>
                <a:path w="1183" h="4603" extrusionOk="0">
                  <a:moveTo>
                    <a:pt x="1163" y="39"/>
                  </a:moveTo>
                  <a:lnTo>
                    <a:pt x="1144" y="3925"/>
                  </a:lnTo>
                  <a:lnTo>
                    <a:pt x="24" y="4584"/>
                  </a:lnTo>
                  <a:lnTo>
                    <a:pt x="24" y="702"/>
                  </a:lnTo>
                  <a:lnTo>
                    <a:pt x="1163" y="39"/>
                  </a:lnTo>
                  <a:close/>
                  <a:moveTo>
                    <a:pt x="1182" y="0"/>
                  </a:moveTo>
                  <a:lnTo>
                    <a:pt x="0" y="683"/>
                  </a:lnTo>
                  <a:lnTo>
                    <a:pt x="0" y="4603"/>
                  </a:lnTo>
                  <a:lnTo>
                    <a:pt x="1163" y="3945"/>
                  </a:lnTo>
                  <a:lnTo>
                    <a:pt x="11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3678380" y="3957729"/>
              <a:ext cx="370619" cy="213747"/>
            </a:xfrm>
            <a:custGeom>
              <a:avLst/>
              <a:gdLst/>
              <a:ahLst/>
              <a:cxnLst/>
              <a:rect l="l" t="t" r="r" b="b"/>
              <a:pathLst>
                <a:path w="2183" h="1259" extrusionOk="0">
                  <a:moveTo>
                    <a:pt x="1164" y="19"/>
                  </a:moveTo>
                  <a:lnTo>
                    <a:pt x="2144" y="581"/>
                  </a:lnTo>
                  <a:lnTo>
                    <a:pt x="1019" y="1240"/>
                  </a:lnTo>
                  <a:lnTo>
                    <a:pt x="39" y="677"/>
                  </a:lnTo>
                  <a:lnTo>
                    <a:pt x="1164" y="19"/>
                  </a:lnTo>
                  <a:close/>
                  <a:moveTo>
                    <a:pt x="1164" y="0"/>
                  </a:moveTo>
                  <a:lnTo>
                    <a:pt x="1" y="677"/>
                  </a:lnTo>
                  <a:lnTo>
                    <a:pt x="1019" y="1259"/>
                  </a:lnTo>
                  <a:lnTo>
                    <a:pt x="2182" y="581"/>
                  </a:lnTo>
                  <a:lnTo>
                    <a:pt x="11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3678380" y="3957729"/>
              <a:ext cx="370619" cy="213747"/>
            </a:xfrm>
            <a:custGeom>
              <a:avLst/>
              <a:gdLst/>
              <a:ahLst/>
              <a:cxnLst/>
              <a:rect l="l" t="t" r="r" b="b"/>
              <a:pathLst>
                <a:path w="2183" h="1259" extrusionOk="0">
                  <a:moveTo>
                    <a:pt x="1164" y="19"/>
                  </a:moveTo>
                  <a:lnTo>
                    <a:pt x="2144" y="581"/>
                  </a:lnTo>
                  <a:lnTo>
                    <a:pt x="1019" y="1240"/>
                  </a:lnTo>
                  <a:lnTo>
                    <a:pt x="39" y="677"/>
                  </a:lnTo>
                  <a:lnTo>
                    <a:pt x="1164" y="19"/>
                  </a:lnTo>
                  <a:close/>
                  <a:moveTo>
                    <a:pt x="1164" y="0"/>
                  </a:moveTo>
                  <a:lnTo>
                    <a:pt x="1" y="677"/>
                  </a:lnTo>
                  <a:lnTo>
                    <a:pt x="1019" y="1259"/>
                  </a:lnTo>
                  <a:lnTo>
                    <a:pt x="2182" y="581"/>
                  </a:lnTo>
                  <a:lnTo>
                    <a:pt x="11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3681775" y="3291356"/>
              <a:ext cx="197448" cy="781474"/>
            </a:xfrm>
            <a:custGeom>
              <a:avLst/>
              <a:gdLst/>
              <a:ahLst/>
              <a:cxnLst/>
              <a:rect l="l" t="t" r="r" b="b"/>
              <a:pathLst>
                <a:path w="1163" h="4603" extrusionOk="0">
                  <a:moveTo>
                    <a:pt x="1144" y="39"/>
                  </a:moveTo>
                  <a:lnTo>
                    <a:pt x="1144" y="3925"/>
                  </a:lnTo>
                  <a:lnTo>
                    <a:pt x="19" y="4572"/>
                  </a:lnTo>
                  <a:lnTo>
                    <a:pt x="19" y="4572"/>
                  </a:lnTo>
                  <a:lnTo>
                    <a:pt x="19" y="682"/>
                  </a:lnTo>
                  <a:lnTo>
                    <a:pt x="1144" y="39"/>
                  </a:lnTo>
                  <a:close/>
                  <a:moveTo>
                    <a:pt x="1163" y="0"/>
                  </a:moveTo>
                  <a:lnTo>
                    <a:pt x="0" y="682"/>
                  </a:lnTo>
                  <a:lnTo>
                    <a:pt x="0" y="4602"/>
                  </a:lnTo>
                  <a:lnTo>
                    <a:pt x="19" y="4602"/>
                  </a:lnTo>
                  <a:lnTo>
                    <a:pt x="19" y="4592"/>
                  </a:lnTo>
                  <a:lnTo>
                    <a:pt x="19" y="4592"/>
                  </a:lnTo>
                  <a:lnTo>
                    <a:pt x="1163" y="3944"/>
                  </a:lnTo>
                  <a:lnTo>
                    <a:pt x="11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3681775" y="3291356"/>
              <a:ext cx="197448" cy="781474"/>
            </a:xfrm>
            <a:custGeom>
              <a:avLst/>
              <a:gdLst/>
              <a:ahLst/>
              <a:cxnLst/>
              <a:rect l="l" t="t" r="r" b="b"/>
              <a:pathLst>
                <a:path w="1163" h="4603" extrusionOk="0">
                  <a:moveTo>
                    <a:pt x="1144" y="39"/>
                  </a:moveTo>
                  <a:lnTo>
                    <a:pt x="1144" y="3925"/>
                  </a:lnTo>
                  <a:lnTo>
                    <a:pt x="19" y="4572"/>
                  </a:lnTo>
                  <a:lnTo>
                    <a:pt x="19" y="4572"/>
                  </a:lnTo>
                  <a:lnTo>
                    <a:pt x="19" y="682"/>
                  </a:lnTo>
                  <a:lnTo>
                    <a:pt x="1144" y="39"/>
                  </a:lnTo>
                  <a:close/>
                  <a:moveTo>
                    <a:pt x="1163" y="0"/>
                  </a:moveTo>
                  <a:lnTo>
                    <a:pt x="0" y="682"/>
                  </a:lnTo>
                  <a:lnTo>
                    <a:pt x="0" y="4602"/>
                  </a:lnTo>
                  <a:lnTo>
                    <a:pt x="19" y="4602"/>
                  </a:lnTo>
                  <a:lnTo>
                    <a:pt x="19" y="4592"/>
                  </a:lnTo>
                  <a:lnTo>
                    <a:pt x="19" y="4592"/>
                  </a:lnTo>
                  <a:lnTo>
                    <a:pt x="1163" y="3944"/>
                  </a:lnTo>
                  <a:lnTo>
                    <a:pt x="11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3681775" y="3291356"/>
              <a:ext cx="370449" cy="217821"/>
            </a:xfrm>
            <a:custGeom>
              <a:avLst/>
              <a:gdLst/>
              <a:ahLst/>
              <a:cxnLst/>
              <a:rect l="l" t="t" r="r" b="b"/>
              <a:pathLst>
                <a:path w="2182" h="1283" extrusionOk="0">
                  <a:moveTo>
                    <a:pt x="1163" y="19"/>
                  </a:moveTo>
                  <a:lnTo>
                    <a:pt x="2143" y="601"/>
                  </a:lnTo>
                  <a:lnTo>
                    <a:pt x="1023" y="1264"/>
                  </a:lnTo>
                  <a:lnTo>
                    <a:pt x="36" y="692"/>
                  </a:lnTo>
                  <a:lnTo>
                    <a:pt x="36" y="692"/>
                  </a:lnTo>
                  <a:lnTo>
                    <a:pt x="1163" y="19"/>
                  </a:lnTo>
                  <a:close/>
                  <a:moveTo>
                    <a:pt x="1163" y="0"/>
                  </a:moveTo>
                  <a:lnTo>
                    <a:pt x="0" y="682"/>
                  </a:lnTo>
                  <a:lnTo>
                    <a:pt x="0" y="702"/>
                  </a:lnTo>
                  <a:lnTo>
                    <a:pt x="1023" y="1283"/>
                  </a:lnTo>
                  <a:lnTo>
                    <a:pt x="2181" y="601"/>
                  </a:lnTo>
                  <a:lnTo>
                    <a:pt x="11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3681775" y="3291356"/>
              <a:ext cx="370449" cy="217821"/>
            </a:xfrm>
            <a:custGeom>
              <a:avLst/>
              <a:gdLst/>
              <a:ahLst/>
              <a:cxnLst/>
              <a:rect l="l" t="t" r="r" b="b"/>
              <a:pathLst>
                <a:path w="2182" h="1283" extrusionOk="0">
                  <a:moveTo>
                    <a:pt x="1163" y="19"/>
                  </a:moveTo>
                  <a:lnTo>
                    <a:pt x="2143" y="601"/>
                  </a:lnTo>
                  <a:lnTo>
                    <a:pt x="1023" y="1264"/>
                  </a:lnTo>
                  <a:lnTo>
                    <a:pt x="36" y="692"/>
                  </a:lnTo>
                  <a:lnTo>
                    <a:pt x="36" y="692"/>
                  </a:lnTo>
                  <a:lnTo>
                    <a:pt x="1163" y="19"/>
                  </a:lnTo>
                  <a:close/>
                  <a:moveTo>
                    <a:pt x="1163" y="0"/>
                  </a:moveTo>
                  <a:lnTo>
                    <a:pt x="0" y="682"/>
                  </a:lnTo>
                  <a:lnTo>
                    <a:pt x="0" y="702"/>
                  </a:lnTo>
                  <a:lnTo>
                    <a:pt x="1023" y="1283"/>
                  </a:lnTo>
                  <a:lnTo>
                    <a:pt x="2181" y="601"/>
                  </a:lnTo>
                  <a:lnTo>
                    <a:pt x="11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2"/>
            <p:cNvSpPr/>
            <p:nvPr/>
          </p:nvSpPr>
          <p:spPr>
            <a:xfrm>
              <a:off x="3406908" y="2784742"/>
              <a:ext cx="176226" cy="275884"/>
            </a:xfrm>
            <a:custGeom>
              <a:avLst/>
              <a:gdLst/>
              <a:ahLst/>
              <a:cxnLst/>
              <a:rect l="l" t="t" r="r" b="b"/>
              <a:pathLst>
                <a:path w="1038" h="1625" extrusionOk="0">
                  <a:moveTo>
                    <a:pt x="39" y="44"/>
                  </a:moveTo>
                  <a:lnTo>
                    <a:pt x="1019" y="601"/>
                  </a:lnTo>
                  <a:lnTo>
                    <a:pt x="999" y="1581"/>
                  </a:lnTo>
                  <a:lnTo>
                    <a:pt x="20" y="1005"/>
                  </a:lnTo>
                  <a:lnTo>
                    <a:pt x="20" y="1005"/>
                  </a:lnTo>
                  <a:lnTo>
                    <a:pt x="39" y="44"/>
                  </a:lnTo>
                  <a:close/>
                  <a:moveTo>
                    <a:pt x="19" y="1"/>
                  </a:moveTo>
                  <a:lnTo>
                    <a:pt x="0" y="1024"/>
                  </a:lnTo>
                  <a:lnTo>
                    <a:pt x="19" y="1024"/>
                  </a:lnTo>
                  <a:lnTo>
                    <a:pt x="1019" y="1625"/>
                  </a:lnTo>
                  <a:lnTo>
                    <a:pt x="1038" y="601"/>
                  </a:lnTo>
                  <a:lnTo>
                    <a:pt x="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406908" y="2784742"/>
              <a:ext cx="176226" cy="275884"/>
            </a:xfrm>
            <a:custGeom>
              <a:avLst/>
              <a:gdLst/>
              <a:ahLst/>
              <a:cxnLst/>
              <a:rect l="l" t="t" r="r" b="b"/>
              <a:pathLst>
                <a:path w="1038" h="1625" extrusionOk="0">
                  <a:moveTo>
                    <a:pt x="39" y="44"/>
                  </a:moveTo>
                  <a:lnTo>
                    <a:pt x="1019" y="601"/>
                  </a:lnTo>
                  <a:lnTo>
                    <a:pt x="999" y="1581"/>
                  </a:lnTo>
                  <a:lnTo>
                    <a:pt x="20" y="1005"/>
                  </a:lnTo>
                  <a:lnTo>
                    <a:pt x="20" y="1005"/>
                  </a:lnTo>
                  <a:lnTo>
                    <a:pt x="39" y="44"/>
                  </a:lnTo>
                  <a:close/>
                  <a:moveTo>
                    <a:pt x="19" y="1"/>
                  </a:moveTo>
                  <a:lnTo>
                    <a:pt x="0" y="1024"/>
                  </a:lnTo>
                  <a:lnTo>
                    <a:pt x="19" y="1024"/>
                  </a:lnTo>
                  <a:lnTo>
                    <a:pt x="1019" y="1625"/>
                  </a:lnTo>
                  <a:lnTo>
                    <a:pt x="1038" y="601"/>
                  </a:lnTo>
                  <a:lnTo>
                    <a:pt x="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3603509" y="2673029"/>
              <a:ext cx="173850" cy="271810"/>
            </a:xfrm>
            <a:custGeom>
              <a:avLst/>
              <a:gdLst/>
              <a:ahLst/>
              <a:cxnLst/>
              <a:rect l="l" t="t" r="r" b="b"/>
              <a:pathLst>
                <a:path w="1024" h="1601" extrusionOk="0">
                  <a:moveTo>
                    <a:pt x="19" y="39"/>
                  </a:moveTo>
                  <a:lnTo>
                    <a:pt x="1004" y="601"/>
                  </a:lnTo>
                  <a:lnTo>
                    <a:pt x="1004" y="1581"/>
                  </a:lnTo>
                  <a:lnTo>
                    <a:pt x="19" y="1011"/>
                  </a:lnTo>
                  <a:lnTo>
                    <a:pt x="19" y="1011"/>
                  </a:lnTo>
                  <a:lnTo>
                    <a:pt x="19" y="39"/>
                  </a:lnTo>
                  <a:close/>
                  <a:moveTo>
                    <a:pt x="0" y="1"/>
                  </a:moveTo>
                  <a:lnTo>
                    <a:pt x="0" y="1019"/>
                  </a:lnTo>
                  <a:lnTo>
                    <a:pt x="1023" y="1600"/>
                  </a:lnTo>
                  <a:lnTo>
                    <a:pt x="1023" y="60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p:nvPr/>
          </p:nvSpPr>
          <p:spPr>
            <a:xfrm>
              <a:off x="3603509" y="2673029"/>
              <a:ext cx="173850" cy="271810"/>
            </a:xfrm>
            <a:custGeom>
              <a:avLst/>
              <a:gdLst/>
              <a:ahLst/>
              <a:cxnLst/>
              <a:rect l="l" t="t" r="r" b="b"/>
              <a:pathLst>
                <a:path w="1024" h="1601" extrusionOk="0">
                  <a:moveTo>
                    <a:pt x="19" y="39"/>
                  </a:moveTo>
                  <a:lnTo>
                    <a:pt x="1004" y="601"/>
                  </a:lnTo>
                  <a:lnTo>
                    <a:pt x="1004" y="1581"/>
                  </a:lnTo>
                  <a:lnTo>
                    <a:pt x="19" y="1011"/>
                  </a:lnTo>
                  <a:lnTo>
                    <a:pt x="19" y="1011"/>
                  </a:lnTo>
                  <a:lnTo>
                    <a:pt x="19" y="39"/>
                  </a:lnTo>
                  <a:close/>
                  <a:moveTo>
                    <a:pt x="0" y="1"/>
                  </a:moveTo>
                  <a:lnTo>
                    <a:pt x="0" y="1019"/>
                  </a:lnTo>
                  <a:lnTo>
                    <a:pt x="1023" y="1600"/>
                  </a:lnTo>
                  <a:lnTo>
                    <a:pt x="1023" y="60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2"/>
            <p:cNvSpPr/>
            <p:nvPr/>
          </p:nvSpPr>
          <p:spPr>
            <a:xfrm>
              <a:off x="3406908" y="2673029"/>
              <a:ext cx="199995" cy="288957"/>
            </a:xfrm>
            <a:custGeom>
              <a:avLst/>
              <a:gdLst/>
              <a:ahLst/>
              <a:cxnLst/>
              <a:rect l="l" t="t" r="r" b="b"/>
              <a:pathLst>
                <a:path w="1178" h="1702" extrusionOk="0">
                  <a:moveTo>
                    <a:pt x="1158" y="39"/>
                  </a:moveTo>
                  <a:lnTo>
                    <a:pt x="1158" y="1000"/>
                  </a:lnTo>
                  <a:lnTo>
                    <a:pt x="19" y="1663"/>
                  </a:lnTo>
                  <a:lnTo>
                    <a:pt x="39" y="702"/>
                  </a:lnTo>
                  <a:lnTo>
                    <a:pt x="1158" y="39"/>
                  </a:lnTo>
                  <a:close/>
                  <a:moveTo>
                    <a:pt x="1177" y="1"/>
                  </a:moveTo>
                  <a:lnTo>
                    <a:pt x="19" y="678"/>
                  </a:lnTo>
                  <a:lnTo>
                    <a:pt x="0" y="1701"/>
                  </a:lnTo>
                  <a:lnTo>
                    <a:pt x="1177" y="1019"/>
                  </a:lnTo>
                  <a:lnTo>
                    <a:pt x="11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3406908" y="2673029"/>
              <a:ext cx="199995" cy="288957"/>
            </a:xfrm>
            <a:custGeom>
              <a:avLst/>
              <a:gdLst/>
              <a:ahLst/>
              <a:cxnLst/>
              <a:rect l="l" t="t" r="r" b="b"/>
              <a:pathLst>
                <a:path w="1178" h="1702" extrusionOk="0">
                  <a:moveTo>
                    <a:pt x="1158" y="39"/>
                  </a:moveTo>
                  <a:lnTo>
                    <a:pt x="1158" y="1000"/>
                  </a:lnTo>
                  <a:lnTo>
                    <a:pt x="19" y="1663"/>
                  </a:lnTo>
                  <a:lnTo>
                    <a:pt x="39" y="702"/>
                  </a:lnTo>
                  <a:lnTo>
                    <a:pt x="1158" y="39"/>
                  </a:lnTo>
                  <a:close/>
                  <a:moveTo>
                    <a:pt x="1177" y="1"/>
                  </a:moveTo>
                  <a:lnTo>
                    <a:pt x="19" y="678"/>
                  </a:lnTo>
                  <a:lnTo>
                    <a:pt x="0" y="1701"/>
                  </a:lnTo>
                  <a:lnTo>
                    <a:pt x="1177" y="1019"/>
                  </a:lnTo>
                  <a:lnTo>
                    <a:pt x="11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406908" y="2673029"/>
              <a:ext cx="373675" cy="217142"/>
            </a:xfrm>
            <a:custGeom>
              <a:avLst/>
              <a:gdLst/>
              <a:ahLst/>
              <a:cxnLst/>
              <a:rect l="l" t="t" r="r" b="b"/>
              <a:pathLst>
                <a:path w="2201" h="1279" extrusionOk="0">
                  <a:moveTo>
                    <a:pt x="1168" y="25"/>
                  </a:moveTo>
                  <a:lnTo>
                    <a:pt x="2162" y="601"/>
                  </a:lnTo>
                  <a:lnTo>
                    <a:pt x="1019" y="1259"/>
                  </a:lnTo>
                  <a:lnTo>
                    <a:pt x="39" y="678"/>
                  </a:lnTo>
                  <a:lnTo>
                    <a:pt x="1168" y="25"/>
                  </a:lnTo>
                  <a:close/>
                  <a:moveTo>
                    <a:pt x="1177" y="1"/>
                  </a:moveTo>
                  <a:lnTo>
                    <a:pt x="1158" y="20"/>
                  </a:lnTo>
                  <a:lnTo>
                    <a:pt x="0" y="678"/>
                  </a:lnTo>
                  <a:lnTo>
                    <a:pt x="1019" y="1279"/>
                  </a:lnTo>
                  <a:lnTo>
                    <a:pt x="2201" y="601"/>
                  </a:lnTo>
                  <a:lnTo>
                    <a:pt x="11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3406908" y="2673029"/>
              <a:ext cx="373675" cy="217142"/>
            </a:xfrm>
            <a:custGeom>
              <a:avLst/>
              <a:gdLst/>
              <a:ahLst/>
              <a:cxnLst/>
              <a:rect l="l" t="t" r="r" b="b"/>
              <a:pathLst>
                <a:path w="2201" h="1279" extrusionOk="0">
                  <a:moveTo>
                    <a:pt x="1168" y="25"/>
                  </a:moveTo>
                  <a:lnTo>
                    <a:pt x="2162" y="601"/>
                  </a:lnTo>
                  <a:lnTo>
                    <a:pt x="1019" y="1259"/>
                  </a:lnTo>
                  <a:lnTo>
                    <a:pt x="39" y="678"/>
                  </a:lnTo>
                  <a:lnTo>
                    <a:pt x="1168" y="25"/>
                  </a:lnTo>
                  <a:close/>
                  <a:moveTo>
                    <a:pt x="1177" y="1"/>
                  </a:moveTo>
                  <a:lnTo>
                    <a:pt x="1158" y="20"/>
                  </a:lnTo>
                  <a:lnTo>
                    <a:pt x="0" y="678"/>
                  </a:lnTo>
                  <a:lnTo>
                    <a:pt x="1019" y="1279"/>
                  </a:lnTo>
                  <a:lnTo>
                    <a:pt x="2201" y="601"/>
                  </a:lnTo>
                  <a:lnTo>
                    <a:pt x="11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p:nvPr/>
          </p:nvSpPr>
          <p:spPr>
            <a:xfrm>
              <a:off x="3576514" y="2771669"/>
              <a:ext cx="200844" cy="288957"/>
            </a:xfrm>
            <a:custGeom>
              <a:avLst/>
              <a:gdLst/>
              <a:ahLst/>
              <a:cxnLst/>
              <a:rect l="l" t="t" r="r" b="b"/>
              <a:pathLst>
                <a:path w="1183" h="1702" extrusionOk="0">
                  <a:moveTo>
                    <a:pt x="1163" y="31"/>
                  </a:moveTo>
                  <a:lnTo>
                    <a:pt x="1163" y="1000"/>
                  </a:lnTo>
                  <a:lnTo>
                    <a:pt x="20" y="1658"/>
                  </a:lnTo>
                  <a:lnTo>
                    <a:pt x="39" y="678"/>
                  </a:lnTo>
                  <a:lnTo>
                    <a:pt x="1163" y="31"/>
                  </a:lnTo>
                  <a:close/>
                  <a:moveTo>
                    <a:pt x="1163" y="1"/>
                  </a:moveTo>
                  <a:lnTo>
                    <a:pt x="20" y="678"/>
                  </a:lnTo>
                  <a:lnTo>
                    <a:pt x="0" y="1702"/>
                  </a:lnTo>
                  <a:lnTo>
                    <a:pt x="1182" y="1019"/>
                  </a:lnTo>
                  <a:lnTo>
                    <a:pt x="1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3576514" y="2771669"/>
              <a:ext cx="200844" cy="288957"/>
            </a:xfrm>
            <a:custGeom>
              <a:avLst/>
              <a:gdLst/>
              <a:ahLst/>
              <a:cxnLst/>
              <a:rect l="l" t="t" r="r" b="b"/>
              <a:pathLst>
                <a:path w="1183" h="1702" extrusionOk="0">
                  <a:moveTo>
                    <a:pt x="1163" y="31"/>
                  </a:moveTo>
                  <a:lnTo>
                    <a:pt x="1163" y="1000"/>
                  </a:lnTo>
                  <a:lnTo>
                    <a:pt x="20" y="1658"/>
                  </a:lnTo>
                  <a:lnTo>
                    <a:pt x="39" y="678"/>
                  </a:lnTo>
                  <a:lnTo>
                    <a:pt x="1163" y="31"/>
                  </a:lnTo>
                  <a:close/>
                  <a:moveTo>
                    <a:pt x="1163" y="1"/>
                  </a:moveTo>
                  <a:lnTo>
                    <a:pt x="20" y="678"/>
                  </a:lnTo>
                  <a:lnTo>
                    <a:pt x="0" y="1702"/>
                  </a:lnTo>
                  <a:lnTo>
                    <a:pt x="1182" y="1019"/>
                  </a:lnTo>
                  <a:lnTo>
                    <a:pt x="1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406908" y="2842636"/>
              <a:ext cx="370449" cy="214765"/>
            </a:xfrm>
            <a:custGeom>
              <a:avLst/>
              <a:gdLst/>
              <a:ahLst/>
              <a:cxnLst/>
              <a:rect l="l" t="t" r="r" b="b"/>
              <a:pathLst>
                <a:path w="2182" h="1265" extrusionOk="0">
                  <a:moveTo>
                    <a:pt x="1158" y="20"/>
                  </a:moveTo>
                  <a:lnTo>
                    <a:pt x="2145" y="592"/>
                  </a:lnTo>
                  <a:lnTo>
                    <a:pt x="2145" y="592"/>
                  </a:lnTo>
                  <a:lnTo>
                    <a:pt x="1019" y="1240"/>
                  </a:lnTo>
                  <a:lnTo>
                    <a:pt x="39" y="683"/>
                  </a:lnTo>
                  <a:lnTo>
                    <a:pt x="1158" y="20"/>
                  </a:lnTo>
                  <a:close/>
                  <a:moveTo>
                    <a:pt x="1158" y="1"/>
                  </a:moveTo>
                  <a:lnTo>
                    <a:pt x="0" y="683"/>
                  </a:lnTo>
                  <a:lnTo>
                    <a:pt x="1019" y="1264"/>
                  </a:lnTo>
                  <a:lnTo>
                    <a:pt x="2155" y="598"/>
                  </a:lnTo>
                  <a:lnTo>
                    <a:pt x="2155" y="598"/>
                  </a:lnTo>
                  <a:lnTo>
                    <a:pt x="2162" y="601"/>
                  </a:lnTo>
                  <a:lnTo>
                    <a:pt x="2162" y="594"/>
                  </a:lnTo>
                  <a:lnTo>
                    <a:pt x="2162" y="594"/>
                  </a:lnTo>
                  <a:lnTo>
                    <a:pt x="2181" y="582"/>
                  </a:lnTo>
                  <a:lnTo>
                    <a:pt x="2162" y="582"/>
                  </a:lnTo>
                  <a:lnTo>
                    <a:pt x="11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3406908" y="2842636"/>
              <a:ext cx="370449" cy="214765"/>
            </a:xfrm>
            <a:custGeom>
              <a:avLst/>
              <a:gdLst/>
              <a:ahLst/>
              <a:cxnLst/>
              <a:rect l="l" t="t" r="r" b="b"/>
              <a:pathLst>
                <a:path w="2182" h="1265" extrusionOk="0">
                  <a:moveTo>
                    <a:pt x="1158" y="20"/>
                  </a:moveTo>
                  <a:lnTo>
                    <a:pt x="2145" y="592"/>
                  </a:lnTo>
                  <a:lnTo>
                    <a:pt x="2145" y="592"/>
                  </a:lnTo>
                  <a:lnTo>
                    <a:pt x="1019" y="1240"/>
                  </a:lnTo>
                  <a:lnTo>
                    <a:pt x="39" y="683"/>
                  </a:lnTo>
                  <a:lnTo>
                    <a:pt x="1158" y="20"/>
                  </a:lnTo>
                  <a:close/>
                  <a:moveTo>
                    <a:pt x="1158" y="1"/>
                  </a:moveTo>
                  <a:lnTo>
                    <a:pt x="0" y="683"/>
                  </a:lnTo>
                  <a:lnTo>
                    <a:pt x="1019" y="1264"/>
                  </a:lnTo>
                  <a:lnTo>
                    <a:pt x="2155" y="598"/>
                  </a:lnTo>
                  <a:lnTo>
                    <a:pt x="2155" y="598"/>
                  </a:lnTo>
                  <a:lnTo>
                    <a:pt x="2162" y="601"/>
                  </a:lnTo>
                  <a:lnTo>
                    <a:pt x="2162" y="594"/>
                  </a:lnTo>
                  <a:lnTo>
                    <a:pt x="2162" y="594"/>
                  </a:lnTo>
                  <a:lnTo>
                    <a:pt x="2181" y="582"/>
                  </a:lnTo>
                  <a:lnTo>
                    <a:pt x="2162" y="582"/>
                  </a:lnTo>
                  <a:lnTo>
                    <a:pt x="11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Subtitle 8">
            <a:extLst>
              <a:ext uri="{FF2B5EF4-FFF2-40B4-BE49-F238E27FC236}">
                <a16:creationId xmlns:a16="http://schemas.microsoft.com/office/drawing/2014/main" id="{C403BE58-4032-1083-1491-E166E27AA04D}"/>
              </a:ext>
            </a:extLst>
          </p:cNvPr>
          <p:cNvSpPr>
            <a:spLocks noGrp="1"/>
          </p:cNvSpPr>
          <p:nvPr>
            <p:ph type="subTitle" idx="1"/>
          </p:nvPr>
        </p:nvSpPr>
        <p:spPr>
          <a:xfrm>
            <a:off x="4399018" y="1567039"/>
            <a:ext cx="4369262" cy="3255417"/>
          </a:xfrm>
        </p:spPr>
        <p:txBody>
          <a:bodyPr/>
          <a:lstStyle/>
          <a:p>
            <a:pPr algn="just"/>
            <a:r>
              <a:rPr lang="en-US" sz="2400" dirty="0">
                <a:solidFill>
                  <a:schemeClr val="bg1"/>
                </a:solidFill>
                <a:latin typeface="+mj-lt"/>
              </a:rPr>
              <a:t>     </a:t>
            </a:r>
            <a:r>
              <a:rPr lang="en-US" sz="2800" dirty="0" err="1">
                <a:solidFill>
                  <a:schemeClr val="bg1"/>
                </a:solidFill>
                <a:latin typeface="Times New Roman" panose="02020603050405020304" pitchFamily="18" charset="0"/>
                <a:cs typeface="Times New Roman" panose="02020603050405020304" pitchFamily="18" charset="0"/>
              </a:rPr>
              <a:t>Mục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đích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của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bài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báo</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là</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cung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cấp</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cái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nhìn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tổng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về</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noSQL</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với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nền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tảng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và</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đặc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điểm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của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nó</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về</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cách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mà</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nó</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đã</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từ</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chối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thống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trị</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của</a:t>
            </a:r>
            <a:r>
              <a:rPr lang="en-US" sz="2800" dirty="0">
                <a:solidFill>
                  <a:schemeClr val="bg1"/>
                </a:solidFill>
                <a:latin typeface="Times New Roman" panose="02020603050405020304" pitchFamily="18" charset="0"/>
                <a:cs typeface="Times New Roman" panose="02020603050405020304" pitchFamily="18" charset="0"/>
              </a:rPr>
              <a:t> SQL.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8"/>
        <p:cNvGrpSpPr/>
        <p:nvPr/>
      </p:nvGrpSpPr>
      <p:grpSpPr>
        <a:xfrm>
          <a:off x="0" y="0"/>
          <a:ext cx="0" cy="0"/>
          <a:chOff x="0" y="0"/>
          <a:chExt cx="0" cy="0"/>
        </a:xfrm>
      </p:grpSpPr>
      <p:sp>
        <p:nvSpPr>
          <p:cNvPr id="1349" name="Google Shape;1349;p53"/>
          <p:cNvSpPr/>
          <p:nvPr/>
        </p:nvSpPr>
        <p:spPr>
          <a:xfrm rot="5400000">
            <a:off x="2965887" y="3359962"/>
            <a:ext cx="203762" cy="2283064"/>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53"/>
          <p:cNvSpPr txBox="1">
            <a:spLocks noGrp="1"/>
          </p:cNvSpPr>
          <p:nvPr>
            <p:ph type="title"/>
          </p:nvPr>
        </p:nvSpPr>
        <p:spPr>
          <a:xfrm>
            <a:off x="5240177" y="1522454"/>
            <a:ext cx="3700342" cy="32158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Phần mềm quản lý Học Phần</a:t>
            </a:r>
            <a:endParaRPr sz="48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
        <p:nvSpPr>
          <p:cNvPr id="3" name="Rectangle 2">
            <a:extLst>
              <a:ext uri="{FF2B5EF4-FFF2-40B4-BE49-F238E27FC236}">
                <a16:creationId xmlns:a16="http://schemas.microsoft.com/office/drawing/2014/main" id="{09582EDF-AC4D-D966-EC9F-6F3CCED531BF}"/>
              </a:ext>
            </a:extLst>
          </p:cNvPr>
          <p:cNvSpPr/>
          <p:nvPr/>
        </p:nvSpPr>
        <p:spPr>
          <a:xfrm>
            <a:off x="1926236" y="277318"/>
            <a:ext cx="5164112" cy="83944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800" dirty="0">
                <a:latin typeface="Times New Roman" panose="02020603050405020304" pitchFamily="18" charset="0"/>
                <a:cs typeface="Times New Roman" panose="02020603050405020304" pitchFamily="18" charset="0"/>
              </a:rPr>
              <a:t>4.DEMO</a:t>
            </a:r>
          </a:p>
        </p:txBody>
      </p:sp>
      <p:pic>
        <p:nvPicPr>
          <p:cNvPr id="6" name="Picture 5">
            <a:extLst>
              <a:ext uri="{FF2B5EF4-FFF2-40B4-BE49-F238E27FC236}">
                <a16:creationId xmlns:a16="http://schemas.microsoft.com/office/drawing/2014/main" id="{749E7E8D-BB23-35A5-7C78-BDD7A9442576}"/>
              </a:ext>
            </a:extLst>
          </p:cNvPr>
          <p:cNvPicPr>
            <a:picLocks noChangeAspect="1"/>
          </p:cNvPicPr>
          <p:nvPr/>
        </p:nvPicPr>
        <p:blipFill>
          <a:blip r:embed="rId4"/>
          <a:stretch>
            <a:fillRect/>
          </a:stretch>
        </p:blipFill>
        <p:spPr>
          <a:xfrm>
            <a:off x="406778" y="1502373"/>
            <a:ext cx="4101514" cy="28972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57"/>
        <p:cNvGrpSpPr/>
        <p:nvPr/>
      </p:nvGrpSpPr>
      <p:grpSpPr>
        <a:xfrm>
          <a:off x="0" y="0"/>
          <a:ext cx="0" cy="0"/>
          <a:chOff x="0" y="0"/>
          <a:chExt cx="0" cy="0"/>
        </a:xfrm>
      </p:grpSpPr>
      <p:grpSp>
        <p:nvGrpSpPr>
          <p:cNvPr id="2660" name="Google Shape;2660;p61"/>
          <p:cNvGrpSpPr/>
          <p:nvPr/>
        </p:nvGrpSpPr>
        <p:grpSpPr>
          <a:xfrm>
            <a:off x="7168267" y="3182294"/>
            <a:ext cx="1027628" cy="274781"/>
            <a:chOff x="5999865" y="3387914"/>
            <a:chExt cx="1027628" cy="274781"/>
          </a:xfrm>
        </p:grpSpPr>
        <p:grpSp>
          <p:nvGrpSpPr>
            <p:cNvPr id="2661" name="Google Shape;2661;p61"/>
            <p:cNvGrpSpPr/>
            <p:nvPr/>
          </p:nvGrpSpPr>
          <p:grpSpPr>
            <a:xfrm>
              <a:off x="6752713" y="3387914"/>
              <a:ext cx="274780" cy="274780"/>
              <a:chOff x="4200515" y="1723250"/>
              <a:chExt cx="397887" cy="397887"/>
            </a:xfrm>
          </p:grpSpPr>
          <p:sp>
            <p:nvSpPr>
              <p:cNvPr id="2662" name="Google Shape;2662;p61"/>
              <p:cNvSpPr/>
              <p:nvPr/>
            </p:nvSpPr>
            <p:spPr>
              <a:xfrm>
                <a:off x="4282887"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63" name="Google Shape;2663;p61"/>
              <p:cNvSpPr/>
              <p:nvPr/>
            </p:nvSpPr>
            <p:spPr>
              <a:xfrm>
                <a:off x="4200515"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64" name="Google Shape;2664;p61"/>
              <p:cNvSpPr/>
              <p:nvPr/>
            </p:nvSpPr>
            <p:spPr>
              <a:xfrm>
                <a:off x="4376131"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65" name="Google Shape;2665;p61"/>
              <p:cNvSpPr/>
              <p:nvPr/>
            </p:nvSpPr>
            <p:spPr>
              <a:xfrm>
                <a:off x="4282887"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666" name="Google Shape;2666;p61"/>
            <p:cNvGrpSpPr/>
            <p:nvPr/>
          </p:nvGrpSpPr>
          <p:grpSpPr>
            <a:xfrm>
              <a:off x="5999865" y="3387914"/>
              <a:ext cx="274795" cy="274780"/>
              <a:chOff x="3087486" y="1721375"/>
              <a:chExt cx="397907" cy="397887"/>
            </a:xfrm>
          </p:grpSpPr>
          <p:sp>
            <p:nvSpPr>
              <p:cNvPr id="2667" name="Google Shape;2667;p61"/>
              <p:cNvSpPr/>
              <p:nvPr/>
            </p:nvSpPr>
            <p:spPr>
              <a:xfrm>
                <a:off x="3275560"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68" name="Google Shape;2668;p61"/>
              <p:cNvSpPr/>
              <p:nvPr/>
            </p:nvSpPr>
            <p:spPr>
              <a:xfrm>
                <a:off x="3087486"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669" name="Google Shape;2669;p61"/>
            <p:cNvGrpSpPr/>
            <p:nvPr/>
          </p:nvGrpSpPr>
          <p:grpSpPr>
            <a:xfrm>
              <a:off x="6376302" y="3387914"/>
              <a:ext cx="274766" cy="274780"/>
              <a:chOff x="3685209" y="1723250"/>
              <a:chExt cx="397866" cy="397887"/>
            </a:xfrm>
          </p:grpSpPr>
          <p:sp>
            <p:nvSpPr>
              <p:cNvPr id="2670" name="Google Shape;2670;p61"/>
              <p:cNvSpPr/>
              <p:nvPr/>
            </p:nvSpPr>
            <p:spPr>
              <a:xfrm>
                <a:off x="3755914"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71" name="Google Shape;2671;p61"/>
              <p:cNvSpPr/>
              <p:nvPr/>
            </p:nvSpPr>
            <p:spPr>
              <a:xfrm>
                <a:off x="3825827"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72" name="Google Shape;2672;p61"/>
              <p:cNvSpPr/>
              <p:nvPr/>
            </p:nvSpPr>
            <p:spPr>
              <a:xfrm>
                <a:off x="3685209"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sp>
        <p:nvSpPr>
          <p:cNvPr id="2673" name="Google Shape;2673;p61"/>
          <p:cNvSpPr txBox="1">
            <a:spLocks noGrp="1"/>
          </p:cNvSpPr>
          <p:nvPr>
            <p:ph type="ctrTitle"/>
          </p:nvPr>
        </p:nvSpPr>
        <p:spPr>
          <a:xfrm flipH="1">
            <a:off x="4511552" y="983069"/>
            <a:ext cx="3852000" cy="107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9600" dirty="0"/>
              <a:t>Thanks!</a:t>
            </a:r>
            <a:endParaRPr sz="9600" dirty="0"/>
          </a:p>
        </p:txBody>
      </p:sp>
      <p:grpSp>
        <p:nvGrpSpPr>
          <p:cNvPr id="2674" name="Google Shape;2674;p61"/>
          <p:cNvGrpSpPr/>
          <p:nvPr/>
        </p:nvGrpSpPr>
        <p:grpSpPr>
          <a:xfrm>
            <a:off x="898758" y="2549525"/>
            <a:ext cx="4000417" cy="1983250"/>
            <a:chOff x="898758" y="2549525"/>
            <a:chExt cx="4000417" cy="1983250"/>
          </a:xfrm>
        </p:grpSpPr>
        <p:sp>
          <p:nvSpPr>
            <p:cNvPr id="2675" name="Google Shape;2675;p61"/>
            <p:cNvSpPr/>
            <p:nvPr/>
          </p:nvSpPr>
          <p:spPr>
            <a:xfrm flipH="1">
              <a:off x="2358409" y="3526304"/>
              <a:ext cx="2540765" cy="634127"/>
            </a:xfrm>
            <a:prstGeom prst="flowChartDecision">
              <a:avLst/>
            </a:prstGeom>
            <a:solidFill>
              <a:srgbClr val="FFFFFF">
                <a:alpha val="14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1"/>
            <p:cNvSpPr/>
            <p:nvPr/>
          </p:nvSpPr>
          <p:spPr>
            <a:xfrm flipH="1">
              <a:off x="2789178" y="3817452"/>
              <a:ext cx="1309818" cy="203374"/>
            </a:xfrm>
            <a:custGeom>
              <a:avLst/>
              <a:gdLst/>
              <a:ahLst/>
              <a:cxnLst/>
              <a:rect l="l" t="t" r="r" b="b"/>
              <a:pathLst>
                <a:path w="11245" h="1746" extrusionOk="0">
                  <a:moveTo>
                    <a:pt x="2311" y="0"/>
                  </a:moveTo>
                  <a:lnTo>
                    <a:pt x="1" y="545"/>
                  </a:lnTo>
                  <a:lnTo>
                    <a:pt x="1" y="591"/>
                  </a:lnTo>
                  <a:lnTo>
                    <a:pt x="2311" y="41"/>
                  </a:lnTo>
                  <a:lnTo>
                    <a:pt x="11245" y="1746"/>
                  </a:lnTo>
                  <a:lnTo>
                    <a:pt x="11245" y="1700"/>
                  </a:lnTo>
                  <a:lnTo>
                    <a:pt x="11225" y="1700"/>
                  </a:lnTo>
                  <a:lnTo>
                    <a:pt x="2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1"/>
            <p:cNvSpPr/>
            <p:nvPr/>
          </p:nvSpPr>
          <p:spPr>
            <a:xfrm flipH="1">
              <a:off x="2816194" y="3761078"/>
              <a:ext cx="1515405" cy="203374"/>
            </a:xfrm>
            <a:custGeom>
              <a:avLst/>
              <a:gdLst/>
              <a:ahLst/>
              <a:cxnLst/>
              <a:rect l="l" t="t" r="r" b="b"/>
              <a:pathLst>
                <a:path w="13010" h="1746" extrusionOk="0">
                  <a:moveTo>
                    <a:pt x="4056" y="0"/>
                  </a:moveTo>
                  <a:lnTo>
                    <a:pt x="0" y="843"/>
                  </a:lnTo>
                  <a:lnTo>
                    <a:pt x="20" y="883"/>
                  </a:lnTo>
                  <a:lnTo>
                    <a:pt x="4056" y="41"/>
                  </a:lnTo>
                  <a:lnTo>
                    <a:pt x="13010" y="1746"/>
                  </a:lnTo>
                  <a:lnTo>
                    <a:pt x="13010" y="1705"/>
                  </a:lnTo>
                  <a:lnTo>
                    <a:pt x="12990" y="1705"/>
                  </a:lnTo>
                  <a:lnTo>
                    <a:pt x="40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1"/>
            <p:cNvSpPr/>
            <p:nvPr/>
          </p:nvSpPr>
          <p:spPr>
            <a:xfrm flipH="1">
              <a:off x="2808519" y="3675235"/>
              <a:ext cx="1109472" cy="218167"/>
            </a:xfrm>
            <a:custGeom>
              <a:avLst/>
              <a:gdLst/>
              <a:ahLst/>
              <a:cxnLst/>
              <a:rect l="l" t="t" r="r" b="b"/>
              <a:pathLst>
                <a:path w="9525" h="1873" extrusionOk="0">
                  <a:moveTo>
                    <a:pt x="21" y="1"/>
                  </a:moveTo>
                  <a:lnTo>
                    <a:pt x="0" y="46"/>
                  </a:lnTo>
                  <a:lnTo>
                    <a:pt x="9499" y="1872"/>
                  </a:lnTo>
                  <a:lnTo>
                    <a:pt x="9524" y="1832"/>
                  </a:lnTo>
                  <a:lnTo>
                    <a:pt x="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1"/>
            <p:cNvSpPr/>
            <p:nvPr/>
          </p:nvSpPr>
          <p:spPr>
            <a:xfrm flipH="1">
              <a:off x="4067079" y="3868585"/>
              <a:ext cx="58939" cy="29469"/>
            </a:xfrm>
            <a:custGeom>
              <a:avLst/>
              <a:gdLst/>
              <a:ahLst/>
              <a:cxnLst/>
              <a:rect l="l" t="t" r="r" b="b"/>
              <a:pathLst>
                <a:path w="506" h="253" extrusionOk="0">
                  <a:moveTo>
                    <a:pt x="253" y="0"/>
                  </a:moveTo>
                  <a:cubicBezTo>
                    <a:pt x="107" y="0"/>
                    <a:pt x="1" y="46"/>
                    <a:pt x="1" y="126"/>
                  </a:cubicBezTo>
                  <a:cubicBezTo>
                    <a:pt x="1" y="192"/>
                    <a:pt x="107" y="253"/>
                    <a:pt x="253" y="253"/>
                  </a:cubicBezTo>
                  <a:cubicBezTo>
                    <a:pt x="399" y="253"/>
                    <a:pt x="505" y="192"/>
                    <a:pt x="505" y="126"/>
                  </a:cubicBezTo>
                  <a:cubicBezTo>
                    <a:pt x="505" y="46"/>
                    <a:pt x="399" y="0"/>
                    <a:pt x="253" y="0"/>
                  </a:cubicBezTo>
                  <a:close/>
                </a:path>
              </a:pathLst>
            </a:custGeom>
            <a:solidFill>
              <a:srgbClr val="00C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1"/>
            <p:cNvSpPr/>
            <p:nvPr/>
          </p:nvSpPr>
          <p:spPr>
            <a:xfrm flipH="1">
              <a:off x="4299798" y="3846804"/>
              <a:ext cx="58822" cy="29469"/>
            </a:xfrm>
            <a:custGeom>
              <a:avLst/>
              <a:gdLst/>
              <a:ahLst/>
              <a:cxnLst/>
              <a:rect l="l" t="t" r="r" b="b"/>
              <a:pathLst>
                <a:path w="505" h="253" extrusionOk="0">
                  <a:moveTo>
                    <a:pt x="252" y="1"/>
                  </a:moveTo>
                  <a:cubicBezTo>
                    <a:pt x="126" y="1"/>
                    <a:pt x="0" y="61"/>
                    <a:pt x="0" y="127"/>
                  </a:cubicBezTo>
                  <a:cubicBezTo>
                    <a:pt x="0" y="213"/>
                    <a:pt x="126" y="253"/>
                    <a:pt x="252" y="253"/>
                  </a:cubicBezTo>
                  <a:cubicBezTo>
                    <a:pt x="399" y="253"/>
                    <a:pt x="504" y="213"/>
                    <a:pt x="504" y="127"/>
                  </a:cubicBezTo>
                  <a:cubicBezTo>
                    <a:pt x="504" y="61"/>
                    <a:pt x="399" y="1"/>
                    <a:pt x="252" y="1"/>
                  </a:cubicBezTo>
                  <a:close/>
                </a:path>
              </a:pathLst>
            </a:custGeom>
            <a:solidFill>
              <a:srgbClr val="00C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1"/>
            <p:cNvSpPr/>
            <p:nvPr/>
          </p:nvSpPr>
          <p:spPr>
            <a:xfrm flipH="1">
              <a:off x="3886191" y="3658230"/>
              <a:ext cx="58822" cy="29469"/>
            </a:xfrm>
            <a:custGeom>
              <a:avLst/>
              <a:gdLst/>
              <a:ahLst/>
              <a:cxnLst/>
              <a:rect l="l" t="t" r="r" b="b"/>
              <a:pathLst>
                <a:path w="505" h="253" extrusionOk="0">
                  <a:moveTo>
                    <a:pt x="253" y="0"/>
                  </a:moveTo>
                  <a:cubicBezTo>
                    <a:pt x="106" y="0"/>
                    <a:pt x="0" y="41"/>
                    <a:pt x="0" y="127"/>
                  </a:cubicBezTo>
                  <a:cubicBezTo>
                    <a:pt x="0" y="192"/>
                    <a:pt x="106" y="253"/>
                    <a:pt x="253" y="253"/>
                  </a:cubicBezTo>
                  <a:cubicBezTo>
                    <a:pt x="379" y="253"/>
                    <a:pt x="505" y="192"/>
                    <a:pt x="505" y="127"/>
                  </a:cubicBezTo>
                  <a:cubicBezTo>
                    <a:pt x="505" y="41"/>
                    <a:pt x="379" y="0"/>
                    <a:pt x="253" y="0"/>
                  </a:cubicBezTo>
                  <a:close/>
                </a:path>
              </a:pathLst>
            </a:custGeom>
            <a:solidFill>
              <a:srgbClr val="00C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1"/>
            <p:cNvSpPr/>
            <p:nvPr/>
          </p:nvSpPr>
          <p:spPr>
            <a:xfrm flipH="1">
              <a:off x="4057401" y="3751285"/>
              <a:ext cx="543612" cy="220497"/>
            </a:xfrm>
            <a:custGeom>
              <a:avLst/>
              <a:gdLst/>
              <a:ahLst/>
              <a:cxnLst/>
              <a:rect l="l" t="t" r="r" b="b"/>
              <a:pathLst>
                <a:path w="4667" h="1893" extrusionOk="0">
                  <a:moveTo>
                    <a:pt x="2336" y="1"/>
                  </a:moveTo>
                  <a:cubicBezTo>
                    <a:pt x="1049" y="1"/>
                    <a:pt x="0" y="420"/>
                    <a:pt x="0" y="944"/>
                  </a:cubicBezTo>
                  <a:cubicBezTo>
                    <a:pt x="0" y="1474"/>
                    <a:pt x="1049" y="1893"/>
                    <a:pt x="2336" y="1893"/>
                  </a:cubicBezTo>
                  <a:cubicBezTo>
                    <a:pt x="3617" y="1893"/>
                    <a:pt x="4666" y="1474"/>
                    <a:pt x="4666" y="944"/>
                  </a:cubicBezTo>
                  <a:cubicBezTo>
                    <a:pt x="4666" y="420"/>
                    <a:pt x="3617" y="1"/>
                    <a:pt x="2336" y="1"/>
                  </a:cubicBezTo>
                  <a:close/>
                </a:path>
              </a:pathLst>
            </a:custGeom>
            <a:gradFill>
              <a:gsLst>
                <a:gs pos="0">
                  <a:schemeClr val="accent4"/>
                </a:gs>
                <a:gs pos="46000">
                  <a:srgbClr val="FFFFFF">
                    <a:alpha val="1686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1"/>
            <p:cNvSpPr/>
            <p:nvPr/>
          </p:nvSpPr>
          <p:spPr>
            <a:xfrm flipH="1">
              <a:off x="4290137" y="3844116"/>
              <a:ext cx="61268" cy="29586"/>
            </a:xfrm>
            <a:custGeom>
              <a:avLst/>
              <a:gdLst/>
              <a:ahLst/>
              <a:cxnLst/>
              <a:rect l="l" t="t" r="r" b="b"/>
              <a:pathLst>
                <a:path w="526" h="254" extrusionOk="0">
                  <a:moveTo>
                    <a:pt x="253" y="1"/>
                  </a:moveTo>
                  <a:cubicBezTo>
                    <a:pt x="127" y="1"/>
                    <a:pt x="1" y="46"/>
                    <a:pt x="1" y="127"/>
                  </a:cubicBezTo>
                  <a:cubicBezTo>
                    <a:pt x="1" y="193"/>
                    <a:pt x="127" y="253"/>
                    <a:pt x="253" y="253"/>
                  </a:cubicBezTo>
                  <a:cubicBezTo>
                    <a:pt x="399" y="253"/>
                    <a:pt x="526" y="193"/>
                    <a:pt x="526" y="127"/>
                  </a:cubicBezTo>
                  <a:cubicBezTo>
                    <a:pt x="526" y="46"/>
                    <a:pt x="399" y="1"/>
                    <a:pt x="253" y="1"/>
                  </a:cubicBezTo>
                  <a:close/>
                </a:path>
              </a:pathLst>
            </a:custGeom>
            <a:solidFill>
              <a:srgbClr val="FF2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1"/>
            <p:cNvSpPr/>
            <p:nvPr/>
          </p:nvSpPr>
          <p:spPr>
            <a:xfrm flipH="1">
              <a:off x="898758" y="4053110"/>
              <a:ext cx="2203569" cy="479665"/>
            </a:xfrm>
            <a:custGeom>
              <a:avLst/>
              <a:gdLst/>
              <a:ahLst/>
              <a:cxnLst/>
              <a:rect l="l" t="t" r="r" b="b"/>
              <a:pathLst>
                <a:path w="18918" h="4118" extrusionOk="0">
                  <a:moveTo>
                    <a:pt x="10070" y="1"/>
                  </a:moveTo>
                  <a:lnTo>
                    <a:pt x="1" y="1872"/>
                  </a:lnTo>
                  <a:lnTo>
                    <a:pt x="12299" y="4117"/>
                  </a:lnTo>
                  <a:lnTo>
                    <a:pt x="18918" y="1368"/>
                  </a:lnTo>
                  <a:lnTo>
                    <a:pt x="10070" y="1"/>
                  </a:lnTo>
                  <a:close/>
                </a:path>
              </a:pathLst>
            </a:custGeom>
            <a:solidFill>
              <a:srgbClr val="FFFFFF">
                <a:alpha val="14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1"/>
            <p:cNvSpPr/>
            <p:nvPr/>
          </p:nvSpPr>
          <p:spPr>
            <a:xfrm flipH="1">
              <a:off x="2240155" y="4194745"/>
              <a:ext cx="428530" cy="157015"/>
            </a:xfrm>
            <a:custGeom>
              <a:avLst/>
              <a:gdLst/>
              <a:ahLst/>
              <a:cxnLst/>
              <a:rect l="l" t="t" r="r" b="b"/>
              <a:pathLst>
                <a:path w="3679" h="1348" extrusionOk="0">
                  <a:moveTo>
                    <a:pt x="1" y="0"/>
                  </a:moveTo>
                  <a:lnTo>
                    <a:pt x="1" y="46"/>
                  </a:lnTo>
                  <a:lnTo>
                    <a:pt x="21" y="46"/>
                  </a:lnTo>
                  <a:lnTo>
                    <a:pt x="3491" y="656"/>
                  </a:lnTo>
                  <a:lnTo>
                    <a:pt x="1282" y="1307"/>
                  </a:lnTo>
                  <a:lnTo>
                    <a:pt x="1302" y="1347"/>
                  </a:lnTo>
                  <a:lnTo>
                    <a:pt x="3678" y="63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1"/>
            <p:cNvSpPr/>
            <p:nvPr/>
          </p:nvSpPr>
          <p:spPr>
            <a:xfrm flipH="1">
              <a:off x="1789498" y="4168305"/>
              <a:ext cx="766322" cy="225156"/>
            </a:xfrm>
            <a:custGeom>
              <a:avLst/>
              <a:gdLst/>
              <a:ahLst/>
              <a:cxnLst/>
              <a:rect l="l" t="t" r="r" b="b"/>
              <a:pathLst>
                <a:path w="6579" h="1933" extrusionOk="0">
                  <a:moveTo>
                    <a:pt x="0" y="0"/>
                  </a:moveTo>
                  <a:lnTo>
                    <a:pt x="0" y="41"/>
                  </a:lnTo>
                  <a:lnTo>
                    <a:pt x="20" y="41"/>
                  </a:lnTo>
                  <a:lnTo>
                    <a:pt x="6387" y="1176"/>
                  </a:lnTo>
                  <a:lnTo>
                    <a:pt x="3612" y="1892"/>
                  </a:lnTo>
                  <a:lnTo>
                    <a:pt x="3632" y="1933"/>
                  </a:lnTo>
                  <a:lnTo>
                    <a:pt x="6578" y="115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1"/>
            <p:cNvSpPr/>
            <p:nvPr/>
          </p:nvSpPr>
          <p:spPr>
            <a:xfrm flipH="1">
              <a:off x="1253693" y="4145941"/>
              <a:ext cx="1189960" cy="213391"/>
            </a:xfrm>
            <a:custGeom>
              <a:avLst/>
              <a:gdLst/>
              <a:ahLst/>
              <a:cxnLst/>
              <a:rect l="l" t="t" r="r" b="b"/>
              <a:pathLst>
                <a:path w="10216" h="1832" extrusionOk="0">
                  <a:moveTo>
                    <a:pt x="21" y="1"/>
                  </a:moveTo>
                  <a:lnTo>
                    <a:pt x="1" y="21"/>
                  </a:lnTo>
                  <a:lnTo>
                    <a:pt x="10216" y="1832"/>
                  </a:lnTo>
                  <a:lnTo>
                    <a:pt x="10216" y="1787"/>
                  </a:lnTo>
                  <a:lnTo>
                    <a:pt x="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1"/>
            <p:cNvSpPr/>
            <p:nvPr/>
          </p:nvSpPr>
          <p:spPr>
            <a:xfrm flipH="1">
              <a:off x="1239020" y="4121249"/>
              <a:ext cx="1099455" cy="132321"/>
            </a:xfrm>
            <a:custGeom>
              <a:avLst/>
              <a:gdLst/>
              <a:ahLst/>
              <a:cxnLst/>
              <a:rect l="l" t="t" r="r" b="b"/>
              <a:pathLst>
                <a:path w="9439" h="1136" extrusionOk="0">
                  <a:moveTo>
                    <a:pt x="1" y="1"/>
                  </a:moveTo>
                  <a:lnTo>
                    <a:pt x="1" y="46"/>
                  </a:lnTo>
                  <a:lnTo>
                    <a:pt x="6432" y="1136"/>
                  </a:lnTo>
                  <a:lnTo>
                    <a:pt x="9439" y="379"/>
                  </a:lnTo>
                  <a:lnTo>
                    <a:pt x="9439" y="339"/>
                  </a:lnTo>
                  <a:lnTo>
                    <a:pt x="9419" y="339"/>
                  </a:lnTo>
                  <a:lnTo>
                    <a:pt x="6432" y="109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1"/>
            <p:cNvSpPr/>
            <p:nvPr/>
          </p:nvSpPr>
          <p:spPr>
            <a:xfrm flipH="1">
              <a:off x="1640298" y="4091897"/>
              <a:ext cx="585312" cy="78857"/>
            </a:xfrm>
            <a:custGeom>
              <a:avLst/>
              <a:gdLst/>
              <a:ahLst/>
              <a:cxnLst/>
              <a:rect l="l" t="t" r="r" b="b"/>
              <a:pathLst>
                <a:path w="5025" h="677" extrusionOk="0">
                  <a:moveTo>
                    <a:pt x="20" y="1"/>
                  </a:moveTo>
                  <a:lnTo>
                    <a:pt x="0" y="46"/>
                  </a:lnTo>
                  <a:lnTo>
                    <a:pt x="20" y="46"/>
                  </a:lnTo>
                  <a:lnTo>
                    <a:pt x="3572" y="677"/>
                  </a:lnTo>
                  <a:lnTo>
                    <a:pt x="5025" y="339"/>
                  </a:lnTo>
                  <a:lnTo>
                    <a:pt x="5004" y="298"/>
                  </a:lnTo>
                  <a:lnTo>
                    <a:pt x="3572" y="631"/>
                  </a:lnTo>
                  <a:lnTo>
                    <a:pt x="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1"/>
            <p:cNvSpPr/>
            <p:nvPr/>
          </p:nvSpPr>
          <p:spPr>
            <a:xfrm flipH="1">
              <a:off x="3099164" y="2767567"/>
              <a:ext cx="543729" cy="1503757"/>
            </a:xfrm>
            <a:custGeom>
              <a:avLst/>
              <a:gdLst/>
              <a:ahLst/>
              <a:cxnLst/>
              <a:rect l="l" t="t" r="r" b="b"/>
              <a:pathLst>
                <a:path w="4668" h="12910" extrusionOk="0">
                  <a:moveTo>
                    <a:pt x="1" y="0"/>
                  </a:moveTo>
                  <a:lnTo>
                    <a:pt x="82" y="12153"/>
                  </a:lnTo>
                  <a:lnTo>
                    <a:pt x="4667" y="12909"/>
                  </a:lnTo>
                  <a:lnTo>
                    <a:pt x="4561" y="757"/>
                  </a:lnTo>
                  <a:lnTo>
                    <a:pt x="1"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1"/>
            <p:cNvSpPr/>
            <p:nvPr/>
          </p:nvSpPr>
          <p:spPr>
            <a:xfrm flipH="1">
              <a:off x="3140981" y="2831629"/>
              <a:ext cx="460678" cy="1375629"/>
            </a:xfrm>
            <a:custGeom>
              <a:avLst/>
              <a:gdLst/>
              <a:ahLst/>
              <a:cxnLst/>
              <a:rect l="l" t="t" r="r" b="b"/>
              <a:pathLst>
                <a:path w="3955" h="11810" extrusionOk="0">
                  <a:moveTo>
                    <a:pt x="0" y="0"/>
                  </a:moveTo>
                  <a:lnTo>
                    <a:pt x="86" y="11159"/>
                  </a:lnTo>
                  <a:lnTo>
                    <a:pt x="3955" y="11809"/>
                  </a:lnTo>
                  <a:lnTo>
                    <a:pt x="3955" y="11809"/>
                  </a:lnTo>
                  <a:lnTo>
                    <a:pt x="3869" y="651"/>
                  </a:lnTo>
                  <a:lnTo>
                    <a:pt x="0" y="0"/>
                  </a:lnTo>
                  <a:close/>
                </a:path>
              </a:pathLst>
            </a:custGeom>
            <a:gradFill>
              <a:gsLst>
                <a:gs pos="0">
                  <a:srgbClr val="1501A9"/>
                </a:gs>
                <a:gs pos="100000">
                  <a:srgbClr val="17163E"/>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1"/>
            <p:cNvSpPr/>
            <p:nvPr/>
          </p:nvSpPr>
          <p:spPr>
            <a:xfrm flipH="1">
              <a:off x="3140982" y="3134815"/>
              <a:ext cx="453107" cy="266856"/>
            </a:xfrm>
            <a:custGeom>
              <a:avLst/>
              <a:gdLst/>
              <a:ahLst/>
              <a:cxnLst/>
              <a:rect l="l" t="t" r="r" b="b"/>
              <a:pathLst>
                <a:path w="3890" h="2291" extrusionOk="0">
                  <a:moveTo>
                    <a:pt x="1" y="0"/>
                  </a:moveTo>
                  <a:lnTo>
                    <a:pt x="21" y="1640"/>
                  </a:lnTo>
                  <a:lnTo>
                    <a:pt x="3890" y="2290"/>
                  </a:lnTo>
                  <a:lnTo>
                    <a:pt x="3870" y="651"/>
                  </a:lnTo>
                  <a:lnTo>
                    <a:pt x="1"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1"/>
            <p:cNvSpPr/>
            <p:nvPr/>
          </p:nvSpPr>
          <p:spPr>
            <a:xfrm flipH="1">
              <a:off x="3140982" y="3409232"/>
              <a:ext cx="453107" cy="266856"/>
            </a:xfrm>
            <a:custGeom>
              <a:avLst/>
              <a:gdLst/>
              <a:ahLst/>
              <a:cxnLst/>
              <a:rect l="l" t="t" r="r" b="b"/>
              <a:pathLst>
                <a:path w="3890" h="2291" extrusionOk="0">
                  <a:moveTo>
                    <a:pt x="1" y="0"/>
                  </a:moveTo>
                  <a:lnTo>
                    <a:pt x="21" y="1639"/>
                  </a:lnTo>
                  <a:lnTo>
                    <a:pt x="3890" y="2290"/>
                  </a:lnTo>
                  <a:lnTo>
                    <a:pt x="3890" y="2290"/>
                  </a:lnTo>
                  <a:lnTo>
                    <a:pt x="3870" y="651"/>
                  </a:lnTo>
                  <a:lnTo>
                    <a:pt x="1"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1"/>
            <p:cNvSpPr/>
            <p:nvPr/>
          </p:nvSpPr>
          <p:spPr>
            <a:xfrm flipH="1">
              <a:off x="3140981" y="3360429"/>
              <a:ext cx="463124" cy="124634"/>
            </a:xfrm>
            <a:custGeom>
              <a:avLst/>
              <a:gdLst/>
              <a:ahLst/>
              <a:cxnLst/>
              <a:rect l="l" t="t" r="r" b="b"/>
              <a:pathLst>
                <a:path w="3976" h="1070" extrusionOk="0">
                  <a:moveTo>
                    <a:pt x="1" y="0"/>
                  </a:moveTo>
                  <a:lnTo>
                    <a:pt x="1" y="399"/>
                  </a:lnTo>
                  <a:lnTo>
                    <a:pt x="3976" y="1070"/>
                  </a:lnTo>
                  <a:lnTo>
                    <a:pt x="3976" y="651"/>
                  </a:lnTo>
                  <a:lnTo>
                    <a:pt x="1" y="0"/>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1"/>
            <p:cNvSpPr/>
            <p:nvPr/>
          </p:nvSpPr>
          <p:spPr>
            <a:xfrm flipH="1">
              <a:off x="3140981" y="3044314"/>
              <a:ext cx="463124" cy="122304"/>
            </a:xfrm>
            <a:custGeom>
              <a:avLst/>
              <a:gdLst/>
              <a:ahLst/>
              <a:cxnLst/>
              <a:rect l="l" t="t" r="r" b="b"/>
              <a:pathLst>
                <a:path w="3976" h="1050" extrusionOk="0">
                  <a:moveTo>
                    <a:pt x="1" y="0"/>
                  </a:moveTo>
                  <a:lnTo>
                    <a:pt x="1" y="399"/>
                  </a:lnTo>
                  <a:lnTo>
                    <a:pt x="3976" y="1050"/>
                  </a:lnTo>
                  <a:lnTo>
                    <a:pt x="3976" y="651"/>
                  </a:lnTo>
                  <a:lnTo>
                    <a:pt x="1" y="0"/>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1"/>
            <p:cNvSpPr/>
            <p:nvPr/>
          </p:nvSpPr>
          <p:spPr>
            <a:xfrm flipH="1">
              <a:off x="3140981" y="3621917"/>
              <a:ext cx="463124" cy="122886"/>
            </a:xfrm>
            <a:custGeom>
              <a:avLst/>
              <a:gdLst/>
              <a:ahLst/>
              <a:cxnLst/>
              <a:rect l="l" t="t" r="r" b="b"/>
              <a:pathLst>
                <a:path w="3976" h="1055" extrusionOk="0">
                  <a:moveTo>
                    <a:pt x="1" y="0"/>
                  </a:moveTo>
                  <a:lnTo>
                    <a:pt x="1" y="404"/>
                  </a:lnTo>
                  <a:lnTo>
                    <a:pt x="3976" y="1054"/>
                  </a:lnTo>
                  <a:lnTo>
                    <a:pt x="3976" y="656"/>
                  </a:lnTo>
                  <a:lnTo>
                    <a:pt x="1" y="0"/>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1"/>
            <p:cNvSpPr/>
            <p:nvPr/>
          </p:nvSpPr>
          <p:spPr>
            <a:xfrm flipH="1">
              <a:off x="3140982" y="3700655"/>
              <a:ext cx="453107" cy="266856"/>
            </a:xfrm>
            <a:custGeom>
              <a:avLst/>
              <a:gdLst/>
              <a:ahLst/>
              <a:cxnLst/>
              <a:rect l="l" t="t" r="r" b="b"/>
              <a:pathLst>
                <a:path w="3890" h="2291" extrusionOk="0">
                  <a:moveTo>
                    <a:pt x="1" y="0"/>
                  </a:moveTo>
                  <a:lnTo>
                    <a:pt x="21" y="1640"/>
                  </a:lnTo>
                  <a:lnTo>
                    <a:pt x="3890" y="2290"/>
                  </a:lnTo>
                  <a:lnTo>
                    <a:pt x="3890" y="2290"/>
                  </a:lnTo>
                  <a:lnTo>
                    <a:pt x="3870" y="631"/>
                  </a:lnTo>
                  <a:lnTo>
                    <a:pt x="1" y="0"/>
                  </a:lnTo>
                  <a:close/>
                </a:path>
              </a:pathLst>
            </a:custGeom>
            <a:gradFill>
              <a:gsLst>
                <a:gs pos="0">
                  <a:schemeClr val="accent4"/>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1"/>
            <p:cNvSpPr/>
            <p:nvPr/>
          </p:nvSpPr>
          <p:spPr>
            <a:xfrm flipH="1">
              <a:off x="3204931" y="2958471"/>
              <a:ext cx="342684" cy="88292"/>
            </a:xfrm>
            <a:custGeom>
              <a:avLst/>
              <a:gdLst/>
              <a:ahLst/>
              <a:cxnLst/>
              <a:rect l="l" t="t" r="r" b="b"/>
              <a:pathLst>
                <a:path w="2942" h="758" extrusionOk="0">
                  <a:moveTo>
                    <a:pt x="0" y="1"/>
                  </a:moveTo>
                  <a:lnTo>
                    <a:pt x="0" y="273"/>
                  </a:lnTo>
                  <a:lnTo>
                    <a:pt x="2941" y="758"/>
                  </a:lnTo>
                  <a:lnTo>
                    <a:pt x="2941" y="485"/>
                  </a:lnTo>
                  <a:lnTo>
                    <a:pt x="0" y="1"/>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1"/>
            <p:cNvSpPr/>
            <p:nvPr/>
          </p:nvSpPr>
          <p:spPr>
            <a:xfrm flipH="1">
              <a:off x="1927026" y="2549525"/>
              <a:ext cx="1715867" cy="306342"/>
            </a:xfrm>
            <a:custGeom>
              <a:avLst/>
              <a:gdLst/>
              <a:ahLst/>
              <a:cxnLst/>
              <a:rect l="l" t="t" r="r" b="b"/>
              <a:pathLst>
                <a:path w="14731" h="2630" extrusionOk="0">
                  <a:moveTo>
                    <a:pt x="10171" y="1"/>
                  </a:moveTo>
                  <a:lnTo>
                    <a:pt x="1" y="1872"/>
                  </a:lnTo>
                  <a:lnTo>
                    <a:pt x="4561" y="2629"/>
                  </a:lnTo>
                  <a:lnTo>
                    <a:pt x="14731" y="783"/>
                  </a:lnTo>
                  <a:lnTo>
                    <a:pt x="10171" y="1"/>
                  </a:lnTo>
                  <a:close/>
                </a:path>
              </a:pathLst>
            </a:custGeom>
            <a:gradFill>
              <a:gsLst>
                <a:gs pos="0">
                  <a:schemeClr val="accen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1"/>
            <p:cNvSpPr/>
            <p:nvPr/>
          </p:nvSpPr>
          <p:spPr>
            <a:xfrm flipH="1">
              <a:off x="1914696" y="2640609"/>
              <a:ext cx="1196948" cy="1630720"/>
            </a:xfrm>
            <a:custGeom>
              <a:avLst/>
              <a:gdLst/>
              <a:ahLst/>
              <a:cxnLst/>
              <a:rect l="l" t="t" r="r" b="b"/>
              <a:pathLst>
                <a:path w="10276" h="14000" extrusionOk="0">
                  <a:moveTo>
                    <a:pt x="10170" y="1"/>
                  </a:moveTo>
                  <a:lnTo>
                    <a:pt x="0" y="1847"/>
                  </a:lnTo>
                  <a:lnTo>
                    <a:pt x="106" y="13999"/>
                  </a:lnTo>
                  <a:lnTo>
                    <a:pt x="10276" y="12148"/>
                  </a:lnTo>
                  <a:lnTo>
                    <a:pt x="10170" y="1"/>
                  </a:lnTo>
                  <a:close/>
                </a:path>
              </a:pathLst>
            </a:custGeom>
            <a:gradFill>
              <a:gsLst>
                <a:gs pos="0">
                  <a:schemeClr val="accen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1"/>
            <p:cNvSpPr/>
            <p:nvPr/>
          </p:nvSpPr>
          <p:spPr>
            <a:xfrm flipH="1">
              <a:off x="1975733" y="2725869"/>
              <a:ext cx="1072548" cy="1459611"/>
            </a:xfrm>
            <a:custGeom>
              <a:avLst/>
              <a:gdLst/>
              <a:ahLst/>
              <a:cxnLst/>
              <a:rect l="l" t="t" r="r" b="b"/>
              <a:pathLst>
                <a:path w="9208" h="12531" extrusionOk="0">
                  <a:moveTo>
                    <a:pt x="9101" y="0"/>
                  </a:moveTo>
                  <a:lnTo>
                    <a:pt x="1" y="1665"/>
                  </a:lnTo>
                  <a:lnTo>
                    <a:pt x="87" y="12531"/>
                  </a:lnTo>
                  <a:lnTo>
                    <a:pt x="9207" y="10871"/>
                  </a:lnTo>
                  <a:lnTo>
                    <a:pt x="9101" y="0"/>
                  </a:lnTo>
                  <a:close/>
                </a:path>
              </a:pathLst>
            </a:custGeom>
            <a:gradFill>
              <a:gsLst>
                <a:gs pos="0">
                  <a:schemeClr val="accent1"/>
                </a:gs>
                <a:gs pos="100000">
                  <a:schemeClr val="dk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1"/>
            <p:cNvSpPr/>
            <p:nvPr/>
          </p:nvSpPr>
          <p:spPr>
            <a:xfrm flipH="1">
              <a:off x="2156749" y="2863311"/>
              <a:ext cx="722292" cy="159345"/>
            </a:xfrm>
            <a:custGeom>
              <a:avLst/>
              <a:gdLst/>
              <a:ahLst/>
              <a:cxnLst/>
              <a:rect l="l" t="t" r="r" b="b"/>
              <a:pathLst>
                <a:path w="6201" h="1368" extrusionOk="0">
                  <a:moveTo>
                    <a:pt x="6200" y="1"/>
                  </a:moveTo>
                  <a:lnTo>
                    <a:pt x="1" y="1136"/>
                  </a:lnTo>
                  <a:lnTo>
                    <a:pt x="1" y="1368"/>
                  </a:lnTo>
                  <a:lnTo>
                    <a:pt x="6200" y="253"/>
                  </a:lnTo>
                  <a:lnTo>
                    <a:pt x="6200" y="1"/>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1"/>
            <p:cNvSpPr/>
            <p:nvPr/>
          </p:nvSpPr>
          <p:spPr>
            <a:xfrm flipH="1">
              <a:off x="2156749" y="3010186"/>
              <a:ext cx="722292" cy="161791"/>
            </a:xfrm>
            <a:custGeom>
              <a:avLst/>
              <a:gdLst/>
              <a:ahLst/>
              <a:cxnLst/>
              <a:rect l="l" t="t" r="r" b="b"/>
              <a:pathLst>
                <a:path w="6201" h="1389" extrusionOk="0">
                  <a:moveTo>
                    <a:pt x="6200" y="1"/>
                  </a:moveTo>
                  <a:lnTo>
                    <a:pt x="1" y="1136"/>
                  </a:lnTo>
                  <a:lnTo>
                    <a:pt x="1" y="1388"/>
                  </a:lnTo>
                  <a:lnTo>
                    <a:pt x="6200" y="253"/>
                  </a:lnTo>
                  <a:lnTo>
                    <a:pt x="6200" y="1"/>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1"/>
            <p:cNvSpPr/>
            <p:nvPr/>
          </p:nvSpPr>
          <p:spPr>
            <a:xfrm flipH="1">
              <a:off x="2156749" y="3157062"/>
              <a:ext cx="722292" cy="161791"/>
            </a:xfrm>
            <a:custGeom>
              <a:avLst/>
              <a:gdLst/>
              <a:ahLst/>
              <a:cxnLst/>
              <a:rect l="l" t="t" r="r" b="b"/>
              <a:pathLst>
                <a:path w="6201" h="1389" extrusionOk="0">
                  <a:moveTo>
                    <a:pt x="6200" y="1"/>
                  </a:moveTo>
                  <a:lnTo>
                    <a:pt x="1" y="1136"/>
                  </a:lnTo>
                  <a:lnTo>
                    <a:pt x="1" y="1388"/>
                  </a:lnTo>
                  <a:lnTo>
                    <a:pt x="6200" y="253"/>
                  </a:lnTo>
                  <a:lnTo>
                    <a:pt x="6200" y="1"/>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1"/>
            <p:cNvSpPr/>
            <p:nvPr/>
          </p:nvSpPr>
          <p:spPr>
            <a:xfrm flipH="1">
              <a:off x="2156749" y="3306384"/>
              <a:ext cx="722292" cy="159345"/>
            </a:xfrm>
            <a:custGeom>
              <a:avLst/>
              <a:gdLst/>
              <a:ahLst/>
              <a:cxnLst/>
              <a:rect l="l" t="t" r="r" b="b"/>
              <a:pathLst>
                <a:path w="6201" h="1368" extrusionOk="0">
                  <a:moveTo>
                    <a:pt x="6200" y="0"/>
                  </a:moveTo>
                  <a:lnTo>
                    <a:pt x="1" y="1115"/>
                  </a:lnTo>
                  <a:lnTo>
                    <a:pt x="1" y="1367"/>
                  </a:lnTo>
                  <a:lnTo>
                    <a:pt x="6200" y="232"/>
                  </a:lnTo>
                  <a:lnTo>
                    <a:pt x="6200" y="0"/>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1"/>
            <p:cNvSpPr/>
            <p:nvPr/>
          </p:nvSpPr>
          <p:spPr>
            <a:xfrm flipH="1">
              <a:off x="2156749" y="3453260"/>
              <a:ext cx="722292" cy="159345"/>
            </a:xfrm>
            <a:custGeom>
              <a:avLst/>
              <a:gdLst/>
              <a:ahLst/>
              <a:cxnLst/>
              <a:rect l="l" t="t" r="r" b="b"/>
              <a:pathLst>
                <a:path w="6201" h="1368" extrusionOk="0">
                  <a:moveTo>
                    <a:pt x="6200" y="0"/>
                  </a:moveTo>
                  <a:lnTo>
                    <a:pt x="1" y="1135"/>
                  </a:lnTo>
                  <a:lnTo>
                    <a:pt x="1" y="1367"/>
                  </a:lnTo>
                  <a:lnTo>
                    <a:pt x="6200" y="232"/>
                  </a:lnTo>
                  <a:lnTo>
                    <a:pt x="6200" y="0"/>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1"/>
            <p:cNvSpPr/>
            <p:nvPr/>
          </p:nvSpPr>
          <p:spPr>
            <a:xfrm flipH="1">
              <a:off x="2156749" y="3600136"/>
              <a:ext cx="722292" cy="161674"/>
            </a:xfrm>
            <a:custGeom>
              <a:avLst/>
              <a:gdLst/>
              <a:ahLst/>
              <a:cxnLst/>
              <a:rect l="l" t="t" r="r" b="b"/>
              <a:pathLst>
                <a:path w="6201" h="1388" extrusionOk="0">
                  <a:moveTo>
                    <a:pt x="6200" y="0"/>
                  </a:moveTo>
                  <a:lnTo>
                    <a:pt x="1" y="1135"/>
                  </a:lnTo>
                  <a:lnTo>
                    <a:pt x="1" y="1388"/>
                  </a:lnTo>
                  <a:lnTo>
                    <a:pt x="6200" y="253"/>
                  </a:lnTo>
                  <a:lnTo>
                    <a:pt x="6200" y="0"/>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1"/>
            <p:cNvSpPr/>
            <p:nvPr/>
          </p:nvSpPr>
          <p:spPr>
            <a:xfrm flipH="1">
              <a:off x="2156749" y="3747012"/>
              <a:ext cx="722292" cy="161674"/>
            </a:xfrm>
            <a:custGeom>
              <a:avLst/>
              <a:gdLst/>
              <a:ahLst/>
              <a:cxnLst/>
              <a:rect l="l" t="t" r="r" b="b"/>
              <a:pathLst>
                <a:path w="6201" h="1388" extrusionOk="0">
                  <a:moveTo>
                    <a:pt x="6200" y="1"/>
                  </a:moveTo>
                  <a:lnTo>
                    <a:pt x="1" y="1136"/>
                  </a:lnTo>
                  <a:lnTo>
                    <a:pt x="1" y="1388"/>
                  </a:lnTo>
                  <a:lnTo>
                    <a:pt x="6200" y="253"/>
                  </a:lnTo>
                  <a:lnTo>
                    <a:pt x="6200" y="1"/>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1"/>
            <p:cNvSpPr/>
            <p:nvPr/>
          </p:nvSpPr>
          <p:spPr>
            <a:xfrm flipH="1">
              <a:off x="2156749" y="3893888"/>
              <a:ext cx="722292" cy="161674"/>
            </a:xfrm>
            <a:custGeom>
              <a:avLst/>
              <a:gdLst/>
              <a:ahLst/>
              <a:cxnLst/>
              <a:rect l="l" t="t" r="r" b="b"/>
              <a:pathLst>
                <a:path w="6201" h="1388" extrusionOk="0">
                  <a:moveTo>
                    <a:pt x="6200" y="1"/>
                  </a:moveTo>
                  <a:lnTo>
                    <a:pt x="1" y="1136"/>
                  </a:lnTo>
                  <a:lnTo>
                    <a:pt x="1" y="1388"/>
                  </a:lnTo>
                  <a:lnTo>
                    <a:pt x="6200" y="253"/>
                  </a:lnTo>
                  <a:lnTo>
                    <a:pt x="6200" y="1"/>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1"/>
            <p:cNvSpPr/>
            <p:nvPr/>
          </p:nvSpPr>
          <p:spPr>
            <a:xfrm flipH="1">
              <a:off x="2932969" y="3007857"/>
              <a:ext cx="29469" cy="29469"/>
            </a:xfrm>
            <a:custGeom>
              <a:avLst/>
              <a:gdLst/>
              <a:ahLst/>
              <a:cxnLst/>
              <a:rect l="l" t="t" r="r" b="b"/>
              <a:pathLst>
                <a:path w="253" h="253" extrusionOk="0">
                  <a:moveTo>
                    <a:pt x="127" y="1"/>
                  </a:moveTo>
                  <a:cubicBezTo>
                    <a:pt x="61" y="1"/>
                    <a:pt x="0" y="41"/>
                    <a:pt x="0" y="127"/>
                  </a:cubicBezTo>
                  <a:cubicBezTo>
                    <a:pt x="0" y="187"/>
                    <a:pt x="61" y="253"/>
                    <a:pt x="127" y="253"/>
                  </a:cubicBezTo>
                  <a:cubicBezTo>
                    <a:pt x="212" y="253"/>
                    <a:pt x="253" y="187"/>
                    <a:pt x="253" y="127"/>
                  </a:cubicBezTo>
                  <a:cubicBezTo>
                    <a:pt x="253" y="41"/>
                    <a:pt x="212" y="1"/>
                    <a:pt x="127" y="1"/>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1"/>
            <p:cNvSpPr/>
            <p:nvPr/>
          </p:nvSpPr>
          <p:spPr>
            <a:xfrm flipH="1">
              <a:off x="2932969" y="3149491"/>
              <a:ext cx="29469" cy="29469"/>
            </a:xfrm>
            <a:custGeom>
              <a:avLst/>
              <a:gdLst/>
              <a:ahLst/>
              <a:cxnLst/>
              <a:rect l="l" t="t" r="r" b="b"/>
              <a:pathLst>
                <a:path w="253" h="253" extrusionOk="0">
                  <a:moveTo>
                    <a:pt x="127" y="0"/>
                  </a:moveTo>
                  <a:cubicBezTo>
                    <a:pt x="61" y="0"/>
                    <a:pt x="0" y="66"/>
                    <a:pt x="0" y="126"/>
                  </a:cubicBezTo>
                  <a:cubicBezTo>
                    <a:pt x="0" y="192"/>
                    <a:pt x="61" y="253"/>
                    <a:pt x="127" y="253"/>
                  </a:cubicBezTo>
                  <a:cubicBezTo>
                    <a:pt x="212" y="253"/>
                    <a:pt x="253" y="192"/>
                    <a:pt x="253" y="126"/>
                  </a:cubicBezTo>
                  <a:cubicBezTo>
                    <a:pt x="253" y="66"/>
                    <a:pt x="212" y="0"/>
                    <a:pt x="127" y="0"/>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1"/>
            <p:cNvSpPr/>
            <p:nvPr/>
          </p:nvSpPr>
          <p:spPr>
            <a:xfrm flipH="1">
              <a:off x="2932969" y="3291708"/>
              <a:ext cx="29469" cy="31799"/>
            </a:xfrm>
            <a:custGeom>
              <a:avLst/>
              <a:gdLst/>
              <a:ahLst/>
              <a:cxnLst/>
              <a:rect l="l" t="t" r="r" b="b"/>
              <a:pathLst>
                <a:path w="253" h="273" extrusionOk="0">
                  <a:moveTo>
                    <a:pt x="127" y="0"/>
                  </a:moveTo>
                  <a:cubicBezTo>
                    <a:pt x="61" y="0"/>
                    <a:pt x="0" y="61"/>
                    <a:pt x="0" y="126"/>
                  </a:cubicBezTo>
                  <a:cubicBezTo>
                    <a:pt x="0" y="212"/>
                    <a:pt x="61" y="273"/>
                    <a:pt x="127" y="273"/>
                  </a:cubicBezTo>
                  <a:cubicBezTo>
                    <a:pt x="212" y="273"/>
                    <a:pt x="253" y="212"/>
                    <a:pt x="253" y="126"/>
                  </a:cubicBezTo>
                  <a:cubicBezTo>
                    <a:pt x="253" y="61"/>
                    <a:pt x="212" y="0"/>
                    <a:pt x="127" y="0"/>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1"/>
            <p:cNvSpPr/>
            <p:nvPr/>
          </p:nvSpPr>
          <p:spPr>
            <a:xfrm flipH="1">
              <a:off x="2932969" y="3436255"/>
              <a:ext cx="29469" cy="29469"/>
            </a:xfrm>
            <a:custGeom>
              <a:avLst/>
              <a:gdLst/>
              <a:ahLst/>
              <a:cxnLst/>
              <a:rect l="l" t="t" r="r" b="b"/>
              <a:pathLst>
                <a:path w="253" h="253" extrusionOk="0">
                  <a:moveTo>
                    <a:pt x="127" y="0"/>
                  </a:moveTo>
                  <a:cubicBezTo>
                    <a:pt x="61" y="0"/>
                    <a:pt x="0" y="61"/>
                    <a:pt x="0" y="126"/>
                  </a:cubicBezTo>
                  <a:cubicBezTo>
                    <a:pt x="0" y="187"/>
                    <a:pt x="61" y="252"/>
                    <a:pt x="127" y="252"/>
                  </a:cubicBezTo>
                  <a:cubicBezTo>
                    <a:pt x="212" y="252"/>
                    <a:pt x="253" y="187"/>
                    <a:pt x="253" y="126"/>
                  </a:cubicBezTo>
                  <a:cubicBezTo>
                    <a:pt x="253" y="61"/>
                    <a:pt x="212" y="0"/>
                    <a:pt x="127" y="0"/>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1"/>
            <p:cNvSpPr/>
            <p:nvPr/>
          </p:nvSpPr>
          <p:spPr>
            <a:xfrm flipH="1">
              <a:off x="2932969" y="3577773"/>
              <a:ext cx="29469" cy="29469"/>
            </a:xfrm>
            <a:custGeom>
              <a:avLst/>
              <a:gdLst/>
              <a:ahLst/>
              <a:cxnLst/>
              <a:rect l="l" t="t" r="r" b="b"/>
              <a:pathLst>
                <a:path w="253" h="253" extrusionOk="0">
                  <a:moveTo>
                    <a:pt x="127" y="1"/>
                  </a:moveTo>
                  <a:cubicBezTo>
                    <a:pt x="61" y="1"/>
                    <a:pt x="0" y="66"/>
                    <a:pt x="0" y="127"/>
                  </a:cubicBezTo>
                  <a:cubicBezTo>
                    <a:pt x="0" y="213"/>
                    <a:pt x="61" y="253"/>
                    <a:pt x="127" y="253"/>
                  </a:cubicBezTo>
                  <a:cubicBezTo>
                    <a:pt x="212" y="253"/>
                    <a:pt x="253" y="213"/>
                    <a:pt x="253" y="127"/>
                  </a:cubicBezTo>
                  <a:cubicBezTo>
                    <a:pt x="253" y="66"/>
                    <a:pt x="212" y="1"/>
                    <a:pt x="127" y="1"/>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1"/>
            <p:cNvSpPr/>
            <p:nvPr/>
          </p:nvSpPr>
          <p:spPr>
            <a:xfrm flipH="1">
              <a:off x="2932969" y="3722319"/>
              <a:ext cx="29469" cy="29469"/>
            </a:xfrm>
            <a:custGeom>
              <a:avLst/>
              <a:gdLst/>
              <a:ahLst/>
              <a:cxnLst/>
              <a:rect l="l" t="t" r="r" b="b"/>
              <a:pathLst>
                <a:path w="253" h="253" extrusionOk="0">
                  <a:moveTo>
                    <a:pt x="127" y="1"/>
                  </a:moveTo>
                  <a:cubicBezTo>
                    <a:pt x="61" y="1"/>
                    <a:pt x="0" y="46"/>
                    <a:pt x="0" y="127"/>
                  </a:cubicBezTo>
                  <a:cubicBezTo>
                    <a:pt x="0" y="192"/>
                    <a:pt x="61" y="253"/>
                    <a:pt x="127" y="253"/>
                  </a:cubicBezTo>
                  <a:cubicBezTo>
                    <a:pt x="212" y="253"/>
                    <a:pt x="253" y="192"/>
                    <a:pt x="253" y="127"/>
                  </a:cubicBezTo>
                  <a:cubicBezTo>
                    <a:pt x="253" y="46"/>
                    <a:pt x="212" y="1"/>
                    <a:pt x="127" y="1"/>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1"/>
            <p:cNvSpPr/>
            <p:nvPr/>
          </p:nvSpPr>
          <p:spPr>
            <a:xfrm flipH="1">
              <a:off x="2932969" y="3864536"/>
              <a:ext cx="29469" cy="29469"/>
            </a:xfrm>
            <a:custGeom>
              <a:avLst/>
              <a:gdLst/>
              <a:ahLst/>
              <a:cxnLst/>
              <a:rect l="l" t="t" r="r" b="b"/>
              <a:pathLst>
                <a:path w="253" h="253" extrusionOk="0">
                  <a:moveTo>
                    <a:pt x="127" y="0"/>
                  </a:moveTo>
                  <a:cubicBezTo>
                    <a:pt x="61" y="0"/>
                    <a:pt x="0" y="61"/>
                    <a:pt x="0" y="127"/>
                  </a:cubicBezTo>
                  <a:cubicBezTo>
                    <a:pt x="0" y="187"/>
                    <a:pt x="61" y="253"/>
                    <a:pt x="127" y="253"/>
                  </a:cubicBezTo>
                  <a:cubicBezTo>
                    <a:pt x="212" y="253"/>
                    <a:pt x="253" y="187"/>
                    <a:pt x="253" y="127"/>
                  </a:cubicBezTo>
                  <a:cubicBezTo>
                    <a:pt x="253" y="61"/>
                    <a:pt x="212" y="0"/>
                    <a:pt x="127" y="0"/>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1"/>
            <p:cNvSpPr/>
            <p:nvPr/>
          </p:nvSpPr>
          <p:spPr>
            <a:xfrm flipH="1">
              <a:off x="2932969" y="4006753"/>
              <a:ext cx="29469" cy="31799"/>
            </a:xfrm>
            <a:custGeom>
              <a:avLst/>
              <a:gdLst/>
              <a:ahLst/>
              <a:cxnLst/>
              <a:rect l="l" t="t" r="r" b="b"/>
              <a:pathLst>
                <a:path w="253" h="273" extrusionOk="0">
                  <a:moveTo>
                    <a:pt x="127" y="0"/>
                  </a:moveTo>
                  <a:cubicBezTo>
                    <a:pt x="61" y="0"/>
                    <a:pt x="0" y="61"/>
                    <a:pt x="0" y="126"/>
                  </a:cubicBezTo>
                  <a:cubicBezTo>
                    <a:pt x="0" y="207"/>
                    <a:pt x="61" y="273"/>
                    <a:pt x="127" y="273"/>
                  </a:cubicBezTo>
                  <a:cubicBezTo>
                    <a:pt x="212" y="273"/>
                    <a:pt x="253" y="207"/>
                    <a:pt x="253" y="126"/>
                  </a:cubicBezTo>
                  <a:cubicBezTo>
                    <a:pt x="253" y="61"/>
                    <a:pt x="212" y="0"/>
                    <a:pt x="127" y="0"/>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1"/>
            <p:cNvSpPr/>
            <p:nvPr/>
          </p:nvSpPr>
          <p:spPr>
            <a:xfrm flipH="1">
              <a:off x="1880601" y="4292948"/>
              <a:ext cx="543612" cy="222826"/>
            </a:xfrm>
            <a:custGeom>
              <a:avLst/>
              <a:gdLst/>
              <a:ahLst/>
              <a:cxnLst/>
              <a:rect l="l" t="t" r="r" b="b"/>
              <a:pathLst>
                <a:path w="4667" h="1913" extrusionOk="0">
                  <a:moveTo>
                    <a:pt x="2336" y="1"/>
                  </a:moveTo>
                  <a:cubicBezTo>
                    <a:pt x="1055" y="1"/>
                    <a:pt x="1" y="445"/>
                    <a:pt x="1" y="949"/>
                  </a:cubicBezTo>
                  <a:cubicBezTo>
                    <a:pt x="1" y="1474"/>
                    <a:pt x="1055" y="1913"/>
                    <a:pt x="2336" y="1913"/>
                  </a:cubicBezTo>
                  <a:cubicBezTo>
                    <a:pt x="3617" y="1913"/>
                    <a:pt x="4667" y="1474"/>
                    <a:pt x="4667" y="949"/>
                  </a:cubicBezTo>
                  <a:cubicBezTo>
                    <a:pt x="4667" y="445"/>
                    <a:pt x="3617" y="1"/>
                    <a:pt x="2336" y="1"/>
                  </a:cubicBezTo>
                  <a:close/>
                </a:path>
              </a:pathLst>
            </a:custGeom>
            <a:gradFill>
              <a:gsLst>
                <a:gs pos="0">
                  <a:schemeClr val="accent4"/>
                </a:gs>
                <a:gs pos="46000">
                  <a:srgbClr val="FFFFFF">
                    <a:alpha val="1686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1"/>
            <p:cNvSpPr/>
            <p:nvPr/>
          </p:nvSpPr>
          <p:spPr>
            <a:xfrm flipH="1">
              <a:off x="989208" y="4055570"/>
              <a:ext cx="543612" cy="220497"/>
            </a:xfrm>
            <a:custGeom>
              <a:avLst/>
              <a:gdLst/>
              <a:ahLst/>
              <a:cxnLst/>
              <a:rect l="l" t="t" r="r" b="b"/>
              <a:pathLst>
                <a:path w="4667" h="1893" extrusionOk="0">
                  <a:moveTo>
                    <a:pt x="2336" y="1"/>
                  </a:moveTo>
                  <a:cubicBezTo>
                    <a:pt x="1049" y="1"/>
                    <a:pt x="0" y="420"/>
                    <a:pt x="0" y="944"/>
                  </a:cubicBezTo>
                  <a:cubicBezTo>
                    <a:pt x="0" y="1474"/>
                    <a:pt x="1049" y="1893"/>
                    <a:pt x="2336" y="1893"/>
                  </a:cubicBezTo>
                  <a:cubicBezTo>
                    <a:pt x="3617" y="1893"/>
                    <a:pt x="4666" y="1474"/>
                    <a:pt x="4666" y="944"/>
                  </a:cubicBezTo>
                  <a:cubicBezTo>
                    <a:pt x="4666" y="420"/>
                    <a:pt x="3617" y="1"/>
                    <a:pt x="2336" y="1"/>
                  </a:cubicBezTo>
                  <a:close/>
                </a:path>
              </a:pathLst>
            </a:custGeom>
            <a:gradFill>
              <a:gsLst>
                <a:gs pos="0">
                  <a:schemeClr val="accent4"/>
                </a:gs>
                <a:gs pos="46000">
                  <a:srgbClr val="FFFFFF">
                    <a:alpha val="1686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1"/>
            <p:cNvSpPr/>
            <p:nvPr/>
          </p:nvSpPr>
          <p:spPr>
            <a:xfrm flipH="1">
              <a:off x="1204938" y="4346993"/>
              <a:ext cx="73499" cy="36575"/>
            </a:xfrm>
            <a:custGeom>
              <a:avLst/>
              <a:gdLst/>
              <a:ahLst/>
              <a:cxnLst/>
              <a:rect l="l" t="t" r="r" b="b"/>
              <a:pathLst>
                <a:path w="631" h="314" extrusionOk="0">
                  <a:moveTo>
                    <a:pt x="318" y="1"/>
                  </a:moveTo>
                  <a:cubicBezTo>
                    <a:pt x="126" y="1"/>
                    <a:pt x="0" y="62"/>
                    <a:pt x="0" y="147"/>
                  </a:cubicBezTo>
                  <a:cubicBezTo>
                    <a:pt x="0" y="233"/>
                    <a:pt x="126" y="314"/>
                    <a:pt x="318" y="314"/>
                  </a:cubicBezTo>
                  <a:cubicBezTo>
                    <a:pt x="485" y="314"/>
                    <a:pt x="631" y="233"/>
                    <a:pt x="631" y="147"/>
                  </a:cubicBezTo>
                  <a:cubicBezTo>
                    <a:pt x="631" y="62"/>
                    <a:pt x="485" y="1"/>
                    <a:pt x="318" y="1"/>
                  </a:cubicBezTo>
                  <a:close/>
                </a:path>
              </a:pathLst>
            </a:custGeom>
            <a:solidFill>
              <a:srgbClr val="FF2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1"/>
            <p:cNvSpPr/>
            <p:nvPr/>
          </p:nvSpPr>
          <p:spPr>
            <a:xfrm flipH="1">
              <a:off x="1221944" y="4148402"/>
              <a:ext cx="61268" cy="29586"/>
            </a:xfrm>
            <a:custGeom>
              <a:avLst/>
              <a:gdLst/>
              <a:ahLst/>
              <a:cxnLst/>
              <a:rect l="l" t="t" r="r" b="b"/>
              <a:pathLst>
                <a:path w="526" h="254" extrusionOk="0">
                  <a:moveTo>
                    <a:pt x="253" y="1"/>
                  </a:moveTo>
                  <a:cubicBezTo>
                    <a:pt x="127" y="1"/>
                    <a:pt x="1" y="46"/>
                    <a:pt x="1" y="127"/>
                  </a:cubicBezTo>
                  <a:cubicBezTo>
                    <a:pt x="1" y="193"/>
                    <a:pt x="127" y="253"/>
                    <a:pt x="253" y="253"/>
                  </a:cubicBezTo>
                  <a:cubicBezTo>
                    <a:pt x="399" y="253"/>
                    <a:pt x="526" y="193"/>
                    <a:pt x="526" y="127"/>
                  </a:cubicBezTo>
                  <a:cubicBezTo>
                    <a:pt x="526" y="46"/>
                    <a:pt x="399" y="1"/>
                    <a:pt x="253" y="1"/>
                  </a:cubicBezTo>
                  <a:close/>
                </a:path>
              </a:pathLst>
            </a:custGeom>
            <a:solidFill>
              <a:srgbClr val="FF2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1"/>
            <p:cNvSpPr/>
            <p:nvPr/>
          </p:nvSpPr>
          <p:spPr>
            <a:xfrm flipH="1">
              <a:off x="2127430" y="4381120"/>
              <a:ext cx="61734" cy="29469"/>
            </a:xfrm>
            <a:custGeom>
              <a:avLst/>
              <a:gdLst/>
              <a:ahLst/>
              <a:cxnLst/>
              <a:rect l="l" t="t" r="r" b="b"/>
              <a:pathLst>
                <a:path w="530" h="253" extrusionOk="0">
                  <a:moveTo>
                    <a:pt x="278" y="1"/>
                  </a:moveTo>
                  <a:cubicBezTo>
                    <a:pt x="126" y="1"/>
                    <a:pt x="0" y="66"/>
                    <a:pt x="0" y="127"/>
                  </a:cubicBezTo>
                  <a:cubicBezTo>
                    <a:pt x="0" y="192"/>
                    <a:pt x="126" y="253"/>
                    <a:pt x="278" y="253"/>
                  </a:cubicBezTo>
                  <a:cubicBezTo>
                    <a:pt x="404" y="253"/>
                    <a:pt x="530" y="192"/>
                    <a:pt x="530" y="127"/>
                  </a:cubicBezTo>
                  <a:cubicBezTo>
                    <a:pt x="530" y="66"/>
                    <a:pt x="404" y="1"/>
                    <a:pt x="278" y="1"/>
                  </a:cubicBezTo>
                  <a:close/>
                </a:path>
              </a:pathLst>
            </a:custGeom>
            <a:solidFill>
              <a:srgbClr val="FF2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1"/>
            <p:cNvSpPr/>
            <p:nvPr/>
          </p:nvSpPr>
          <p:spPr>
            <a:xfrm flipH="1">
              <a:off x="1618545" y="4109732"/>
              <a:ext cx="58822" cy="29469"/>
            </a:xfrm>
            <a:custGeom>
              <a:avLst/>
              <a:gdLst/>
              <a:ahLst/>
              <a:cxnLst/>
              <a:rect l="l" t="t" r="r" b="b"/>
              <a:pathLst>
                <a:path w="505" h="253" extrusionOk="0">
                  <a:moveTo>
                    <a:pt x="252" y="0"/>
                  </a:moveTo>
                  <a:cubicBezTo>
                    <a:pt x="106" y="0"/>
                    <a:pt x="0" y="40"/>
                    <a:pt x="0" y="126"/>
                  </a:cubicBezTo>
                  <a:cubicBezTo>
                    <a:pt x="0" y="187"/>
                    <a:pt x="106" y="252"/>
                    <a:pt x="252" y="252"/>
                  </a:cubicBezTo>
                  <a:cubicBezTo>
                    <a:pt x="399" y="252"/>
                    <a:pt x="505" y="187"/>
                    <a:pt x="505" y="126"/>
                  </a:cubicBezTo>
                  <a:cubicBezTo>
                    <a:pt x="505" y="40"/>
                    <a:pt x="399" y="0"/>
                    <a:pt x="252" y="0"/>
                  </a:cubicBezTo>
                  <a:close/>
                </a:path>
              </a:pathLst>
            </a:custGeom>
            <a:solidFill>
              <a:srgbClr val="FF2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1"/>
            <p:cNvSpPr/>
            <p:nvPr/>
          </p:nvSpPr>
          <p:spPr>
            <a:xfrm flipH="1">
              <a:off x="2506910" y="4341751"/>
              <a:ext cx="58939" cy="29469"/>
            </a:xfrm>
            <a:custGeom>
              <a:avLst/>
              <a:gdLst/>
              <a:ahLst/>
              <a:cxnLst/>
              <a:rect l="l" t="t" r="r" b="b"/>
              <a:pathLst>
                <a:path w="506" h="253" extrusionOk="0">
                  <a:moveTo>
                    <a:pt x="253" y="1"/>
                  </a:moveTo>
                  <a:cubicBezTo>
                    <a:pt x="107" y="1"/>
                    <a:pt x="1" y="66"/>
                    <a:pt x="1" y="127"/>
                  </a:cubicBezTo>
                  <a:cubicBezTo>
                    <a:pt x="1" y="212"/>
                    <a:pt x="107" y="253"/>
                    <a:pt x="253" y="253"/>
                  </a:cubicBezTo>
                  <a:cubicBezTo>
                    <a:pt x="379" y="253"/>
                    <a:pt x="505" y="212"/>
                    <a:pt x="505" y="127"/>
                  </a:cubicBezTo>
                  <a:cubicBezTo>
                    <a:pt x="505" y="66"/>
                    <a:pt x="379" y="1"/>
                    <a:pt x="253" y="1"/>
                  </a:cubicBezTo>
                  <a:close/>
                </a:path>
              </a:pathLst>
            </a:custGeom>
            <a:solidFill>
              <a:srgbClr val="FF2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1"/>
            <p:cNvSpPr/>
            <p:nvPr/>
          </p:nvSpPr>
          <p:spPr>
            <a:xfrm flipH="1">
              <a:off x="2192198" y="3672020"/>
              <a:ext cx="213391" cy="585428"/>
            </a:xfrm>
            <a:custGeom>
              <a:avLst/>
              <a:gdLst/>
              <a:ahLst/>
              <a:cxnLst/>
              <a:rect l="l" t="t" r="r" b="b"/>
              <a:pathLst>
                <a:path w="1832" h="5026" extrusionOk="0">
                  <a:moveTo>
                    <a:pt x="0" y="1"/>
                  </a:moveTo>
                  <a:lnTo>
                    <a:pt x="46" y="4732"/>
                  </a:lnTo>
                  <a:lnTo>
                    <a:pt x="1832" y="5025"/>
                  </a:lnTo>
                  <a:lnTo>
                    <a:pt x="1832" y="5025"/>
                  </a:lnTo>
                  <a:lnTo>
                    <a:pt x="1786" y="293"/>
                  </a:lnTo>
                  <a:lnTo>
                    <a:pt x="0" y="1"/>
                  </a:lnTo>
                  <a:close/>
                </a:path>
              </a:pathLst>
            </a:custGeom>
            <a:gradFill>
              <a:gsLst>
                <a:gs pos="0">
                  <a:srgbClr val="B0A1FB"/>
                </a:gs>
                <a:gs pos="50000">
                  <a:srgbClr val="AD95E6"/>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1"/>
            <p:cNvSpPr/>
            <p:nvPr/>
          </p:nvSpPr>
          <p:spPr>
            <a:xfrm flipH="1">
              <a:off x="2209204" y="3696713"/>
              <a:ext cx="179379" cy="536041"/>
            </a:xfrm>
            <a:custGeom>
              <a:avLst/>
              <a:gdLst/>
              <a:ahLst/>
              <a:cxnLst/>
              <a:rect l="l" t="t" r="r" b="b"/>
              <a:pathLst>
                <a:path w="1540" h="4602" extrusionOk="0">
                  <a:moveTo>
                    <a:pt x="1" y="1"/>
                  </a:moveTo>
                  <a:lnTo>
                    <a:pt x="46" y="4349"/>
                  </a:lnTo>
                  <a:lnTo>
                    <a:pt x="1539" y="4601"/>
                  </a:lnTo>
                  <a:lnTo>
                    <a:pt x="1494" y="253"/>
                  </a:lnTo>
                  <a:lnTo>
                    <a:pt x="1"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1"/>
            <p:cNvSpPr/>
            <p:nvPr/>
          </p:nvSpPr>
          <p:spPr>
            <a:xfrm flipH="1">
              <a:off x="2209204" y="3816566"/>
              <a:ext cx="176467" cy="102968"/>
            </a:xfrm>
            <a:custGeom>
              <a:avLst/>
              <a:gdLst/>
              <a:ahLst/>
              <a:cxnLst/>
              <a:rect l="l" t="t" r="r" b="b"/>
              <a:pathLst>
                <a:path w="1515" h="884" extrusionOk="0">
                  <a:moveTo>
                    <a:pt x="1" y="1"/>
                  </a:moveTo>
                  <a:lnTo>
                    <a:pt x="21" y="631"/>
                  </a:lnTo>
                  <a:lnTo>
                    <a:pt x="1514" y="883"/>
                  </a:lnTo>
                  <a:lnTo>
                    <a:pt x="1514" y="253"/>
                  </a:lnTo>
                  <a:lnTo>
                    <a:pt x="1" y="1"/>
                  </a:lnTo>
                  <a:close/>
                </a:path>
              </a:pathLst>
            </a:custGeom>
            <a:gradFill>
              <a:gsLst>
                <a:gs pos="0">
                  <a:schemeClr val="accen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1"/>
            <p:cNvSpPr/>
            <p:nvPr/>
          </p:nvSpPr>
          <p:spPr>
            <a:xfrm flipH="1">
              <a:off x="2209204" y="3921744"/>
              <a:ext cx="176467" cy="105298"/>
            </a:xfrm>
            <a:custGeom>
              <a:avLst/>
              <a:gdLst/>
              <a:ahLst/>
              <a:cxnLst/>
              <a:rect l="l" t="t" r="r" b="b"/>
              <a:pathLst>
                <a:path w="1515" h="904" extrusionOk="0">
                  <a:moveTo>
                    <a:pt x="1" y="1"/>
                  </a:moveTo>
                  <a:lnTo>
                    <a:pt x="21" y="651"/>
                  </a:lnTo>
                  <a:lnTo>
                    <a:pt x="1514" y="904"/>
                  </a:lnTo>
                  <a:lnTo>
                    <a:pt x="1514" y="253"/>
                  </a:lnTo>
                  <a:lnTo>
                    <a:pt x="1" y="1"/>
                  </a:lnTo>
                  <a:close/>
                </a:path>
              </a:pathLst>
            </a:custGeom>
            <a:gradFill>
              <a:gsLst>
                <a:gs pos="0">
                  <a:schemeClr val="accen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1"/>
            <p:cNvSpPr/>
            <p:nvPr/>
          </p:nvSpPr>
          <p:spPr>
            <a:xfrm flipH="1">
              <a:off x="2209204" y="3902409"/>
              <a:ext cx="179379" cy="48805"/>
            </a:xfrm>
            <a:custGeom>
              <a:avLst/>
              <a:gdLst/>
              <a:ahLst/>
              <a:cxnLst/>
              <a:rect l="l" t="t" r="r" b="b"/>
              <a:pathLst>
                <a:path w="1540" h="419" extrusionOk="0">
                  <a:moveTo>
                    <a:pt x="1" y="0"/>
                  </a:moveTo>
                  <a:lnTo>
                    <a:pt x="1" y="167"/>
                  </a:lnTo>
                  <a:lnTo>
                    <a:pt x="1539" y="419"/>
                  </a:lnTo>
                  <a:lnTo>
                    <a:pt x="1539" y="273"/>
                  </a:lnTo>
                  <a:lnTo>
                    <a:pt x="1" y="0"/>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1"/>
            <p:cNvSpPr/>
            <p:nvPr/>
          </p:nvSpPr>
          <p:spPr>
            <a:xfrm flipH="1">
              <a:off x="2209204" y="3779527"/>
              <a:ext cx="179379" cy="49504"/>
            </a:xfrm>
            <a:custGeom>
              <a:avLst/>
              <a:gdLst/>
              <a:ahLst/>
              <a:cxnLst/>
              <a:rect l="l" t="t" r="r" b="b"/>
              <a:pathLst>
                <a:path w="1540" h="425" extrusionOk="0">
                  <a:moveTo>
                    <a:pt x="1" y="1"/>
                  </a:moveTo>
                  <a:lnTo>
                    <a:pt x="1" y="172"/>
                  </a:lnTo>
                  <a:lnTo>
                    <a:pt x="1539" y="425"/>
                  </a:lnTo>
                  <a:lnTo>
                    <a:pt x="1539" y="253"/>
                  </a:lnTo>
                  <a:lnTo>
                    <a:pt x="1" y="1"/>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1"/>
            <p:cNvSpPr/>
            <p:nvPr/>
          </p:nvSpPr>
          <p:spPr>
            <a:xfrm flipH="1">
              <a:off x="2209204" y="4005141"/>
              <a:ext cx="179379" cy="46592"/>
            </a:xfrm>
            <a:custGeom>
              <a:avLst/>
              <a:gdLst/>
              <a:ahLst/>
              <a:cxnLst/>
              <a:rect l="l" t="t" r="r" b="b"/>
              <a:pathLst>
                <a:path w="1540" h="400" extrusionOk="0">
                  <a:moveTo>
                    <a:pt x="1" y="1"/>
                  </a:moveTo>
                  <a:lnTo>
                    <a:pt x="1" y="147"/>
                  </a:lnTo>
                  <a:lnTo>
                    <a:pt x="1539" y="399"/>
                  </a:lnTo>
                  <a:lnTo>
                    <a:pt x="1539" y="253"/>
                  </a:lnTo>
                  <a:lnTo>
                    <a:pt x="1" y="1"/>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1"/>
            <p:cNvSpPr/>
            <p:nvPr/>
          </p:nvSpPr>
          <p:spPr>
            <a:xfrm flipH="1">
              <a:off x="2209204" y="4034609"/>
              <a:ext cx="176467" cy="105298"/>
            </a:xfrm>
            <a:custGeom>
              <a:avLst/>
              <a:gdLst/>
              <a:ahLst/>
              <a:cxnLst/>
              <a:rect l="l" t="t" r="r" b="b"/>
              <a:pathLst>
                <a:path w="1515" h="904" extrusionOk="0">
                  <a:moveTo>
                    <a:pt x="1" y="0"/>
                  </a:moveTo>
                  <a:lnTo>
                    <a:pt x="21" y="651"/>
                  </a:lnTo>
                  <a:lnTo>
                    <a:pt x="1514" y="903"/>
                  </a:lnTo>
                  <a:lnTo>
                    <a:pt x="1514" y="252"/>
                  </a:lnTo>
                  <a:lnTo>
                    <a:pt x="1" y="0"/>
                  </a:lnTo>
                  <a:close/>
                </a:path>
              </a:pathLst>
            </a:custGeom>
            <a:gradFill>
              <a:gsLst>
                <a:gs pos="0">
                  <a:schemeClr val="accen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1"/>
            <p:cNvSpPr/>
            <p:nvPr/>
          </p:nvSpPr>
          <p:spPr>
            <a:xfrm flipH="1">
              <a:off x="2233899" y="3745516"/>
              <a:ext cx="132321" cy="37157"/>
            </a:xfrm>
            <a:custGeom>
              <a:avLst/>
              <a:gdLst/>
              <a:ahLst/>
              <a:cxnLst/>
              <a:rect l="l" t="t" r="r" b="b"/>
              <a:pathLst>
                <a:path w="1136" h="319" extrusionOk="0">
                  <a:moveTo>
                    <a:pt x="0" y="0"/>
                  </a:moveTo>
                  <a:lnTo>
                    <a:pt x="0" y="126"/>
                  </a:lnTo>
                  <a:lnTo>
                    <a:pt x="1135" y="318"/>
                  </a:lnTo>
                  <a:lnTo>
                    <a:pt x="1135" y="212"/>
                  </a:lnTo>
                  <a:lnTo>
                    <a:pt x="0" y="0"/>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1"/>
            <p:cNvSpPr/>
            <p:nvPr/>
          </p:nvSpPr>
          <p:spPr>
            <a:xfrm flipH="1">
              <a:off x="1736761" y="3588623"/>
              <a:ext cx="668828" cy="117645"/>
            </a:xfrm>
            <a:custGeom>
              <a:avLst/>
              <a:gdLst/>
              <a:ahLst/>
              <a:cxnLst/>
              <a:rect l="l" t="t" r="r" b="b"/>
              <a:pathLst>
                <a:path w="5742" h="1010" extrusionOk="0">
                  <a:moveTo>
                    <a:pt x="3976" y="0"/>
                  </a:moveTo>
                  <a:lnTo>
                    <a:pt x="0" y="717"/>
                  </a:lnTo>
                  <a:lnTo>
                    <a:pt x="1786" y="1009"/>
                  </a:lnTo>
                  <a:lnTo>
                    <a:pt x="5741" y="298"/>
                  </a:lnTo>
                  <a:lnTo>
                    <a:pt x="3976" y="0"/>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1"/>
            <p:cNvSpPr/>
            <p:nvPr/>
          </p:nvSpPr>
          <p:spPr>
            <a:xfrm flipH="1">
              <a:off x="1732108" y="3623333"/>
              <a:ext cx="465454" cy="634117"/>
            </a:xfrm>
            <a:custGeom>
              <a:avLst/>
              <a:gdLst/>
              <a:ahLst/>
              <a:cxnLst/>
              <a:rect l="l" t="t" r="r" b="b"/>
              <a:pathLst>
                <a:path w="3996" h="5444" extrusionOk="0">
                  <a:moveTo>
                    <a:pt x="3955" y="0"/>
                  </a:moveTo>
                  <a:lnTo>
                    <a:pt x="0" y="711"/>
                  </a:lnTo>
                  <a:lnTo>
                    <a:pt x="46" y="5443"/>
                  </a:lnTo>
                  <a:lnTo>
                    <a:pt x="3995" y="4727"/>
                  </a:lnTo>
                  <a:lnTo>
                    <a:pt x="3955" y="0"/>
                  </a:lnTo>
                  <a:close/>
                </a:path>
              </a:pathLst>
            </a:custGeom>
            <a:gradFill>
              <a:gsLst>
                <a:gs pos="0">
                  <a:schemeClr val="accent1"/>
                </a:gs>
                <a:gs pos="100000">
                  <a:schemeClr val="dk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1"/>
            <p:cNvSpPr/>
            <p:nvPr/>
          </p:nvSpPr>
          <p:spPr>
            <a:xfrm flipH="1">
              <a:off x="1756803" y="3657344"/>
              <a:ext cx="416067" cy="568306"/>
            </a:xfrm>
            <a:custGeom>
              <a:avLst/>
              <a:gdLst/>
              <a:ahLst/>
              <a:cxnLst/>
              <a:rect l="l" t="t" r="r" b="b"/>
              <a:pathLst>
                <a:path w="3572" h="4879" extrusionOk="0">
                  <a:moveTo>
                    <a:pt x="3531" y="1"/>
                  </a:moveTo>
                  <a:lnTo>
                    <a:pt x="0" y="631"/>
                  </a:lnTo>
                  <a:lnTo>
                    <a:pt x="20" y="4879"/>
                  </a:lnTo>
                  <a:lnTo>
                    <a:pt x="3572" y="4228"/>
                  </a:lnTo>
                  <a:lnTo>
                    <a:pt x="3531" y="1"/>
                  </a:lnTo>
                  <a:close/>
                </a:path>
              </a:pathLst>
            </a:custGeom>
            <a:gradFill>
              <a:gsLst>
                <a:gs pos="0">
                  <a:srgbClr val="8C74F9"/>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1"/>
            <p:cNvSpPr/>
            <p:nvPr/>
          </p:nvSpPr>
          <p:spPr>
            <a:xfrm flipH="1">
              <a:off x="1827276" y="3709059"/>
              <a:ext cx="279203" cy="63598"/>
            </a:xfrm>
            <a:custGeom>
              <a:avLst/>
              <a:gdLst/>
              <a:ahLst/>
              <a:cxnLst/>
              <a:rect l="l" t="t" r="r" b="b"/>
              <a:pathLst>
                <a:path w="2397" h="546" extrusionOk="0">
                  <a:moveTo>
                    <a:pt x="2396" y="1"/>
                  </a:moveTo>
                  <a:lnTo>
                    <a:pt x="0" y="439"/>
                  </a:lnTo>
                  <a:lnTo>
                    <a:pt x="0" y="545"/>
                  </a:lnTo>
                  <a:lnTo>
                    <a:pt x="2396" y="101"/>
                  </a:lnTo>
                  <a:lnTo>
                    <a:pt x="2396" y="1"/>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1"/>
            <p:cNvSpPr/>
            <p:nvPr/>
          </p:nvSpPr>
          <p:spPr>
            <a:xfrm flipH="1">
              <a:off x="1827276" y="3767880"/>
              <a:ext cx="279203" cy="61152"/>
            </a:xfrm>
            <a:custGeom>
              <a:avLst/>
              <a:gdLst/>
              <a:ahLst/>
              <a:cxnLst/>
              <a:rect l="l" t="t" r="r" b="b"/>
              <a:pathLst>
                <a:path w="2397" h="525" extrusionOk="0">
                  <a:moveTo>
                    <a:pt x="2396" y="0"/>
                  </a:moveTo>
                  <a:lnTo>
                    <a:pt x="0" y="439"/>
                  </a:lnTo>
                  <a:lnTo>
                    <a:pt x="0" y="525"/>
                  </a:lnTo>
                  <a:lnTo>
                    <a:pt x="2396" y="81"/>
                  </a:lnTo>
                  <a:lnTo>
                    <a:pt x="2396" y="0"/>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1"/>
            <p:cNvSpPr/>
            <p:nvPr/>
          </p:nvSpPr>
          <p:spPr>
            <a:xfrm flipH="1">
              <a:off x="1827276" y="3823671"/>
              <a:ext cx="279203" cy="64180"/>
            </a:xfrm>
            <a:custGeom>
              <a:avLst/>
              <a:gdLst/>
              <a:ahLst/>
              <a:cxnLst/>
              <a:rect l="l" t="t" r="r" b="b"/>
              <a:pathLst>
                <a:path w="2397" h="551" extrusionOk="0">
                  <a:moveTo>
                    <a:pt x="2396" y="0"/>
                  </a:moveTo>
                  <a:lnTo>
                    <a:pt x="0" y="444"/>
                  </a:lnTo>
                  <a:lnTo>
                    <a:pt x="0" y="550"/>
                  </a:lnTo>
                  <a:lnTo>
                    <a:pt x="2396" y="106"/>
                  </a:lnTo>
                  <a:lnTo>
                    <a:pt x="2396" y="0"/>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1"/>
            <p:cNvSpPr/>
            <p:nvPr/>
          </p:nvSpPr>
          <p:spPr>
            <a:xfrm flipH="1">
              <a:off x="1827276" y="3882375"/>
              <a:ext cx="279203" cy="61851"/>
            </a:xfrm>
            <a:custGeom>
              <a:avLst/>
              <a:gdLst/>
              <a:ahLst/>
              <a:cxnLst/>
              <a:rect l="l" t="t" r="r" b="b"/>
              <a:pathLst>
                <a:path w="2397" h="531" extrusionOk="0">
                  <a:moveTo>
                    <a:pt x="2396" y="1"/>
                  </a:moveTo>
                  <a:lnTo>
                    <a:pt x="0" y="445"/>
                  </a:lnTo>
                  <a:lnTo>
                    <a:pt x="0" y="530"/>
                  </a:lnTo>
                  <a:lnTo>
                    <a:pt x="2396" y="86"/>
                  </a:lnTo>
                  <a:lnTo>
                    <a:pt x="2396" y="1"/>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1"/>
            <p:cNvSpPr/>
            <p:nvPr/>
          </p:nvSpPr>
          <p:spPr>
            <a:xfrm flipH="1">
              <a:off x="1827276" y="3938749"/>
              <a:ext cx="279203" cy="64180"/>
            </a:xfrm>
            <a:custGeom>
              <a:avLst/>
              <a:gdLst/>
              <a:ahLst/>
              <a:cxnLst/>
              <a:rect l="l" t="t" r="r" b="b"/>
              <a:pathLst>
                <a:path w="2397" h="551" extrusionOk="0">
                  <a:moveTo>
                    <a:pt x="2396" y="1"/>
                  </a:moveTo>
                  <a:lnTo>
                    <a:pt x="0" y="445"/>
                  </a:lnTo>
                  <a:lnTo>
                    <a:pt x="0" y="551"/>
                  </a:lnTo>
                  <a:lnTo>
                    <a:pt x="2396" y="107"/>
                  </a:lnTo>
                  <a:lnTo>
                    <a:pt x="2396" y="1"/>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1"/>
            <p:cNvSpPr/>
            <p:nvPr/>
          </p:nvSpPr>
          <p:spPr>
            <a:xfrm flipH="1">
              <a:off x="1827276" y="3995240"/>
              <a:ext cx="279203" cy="63598"/>
            </a:xfrm>
            <a:custGeom>
              <a:avLst/>
              <a:gdLst/>
              <a:ahLst/>
              <a:cxnLst/>
              <a:rect l="l" t="t" r="r" b="b"/>
              <a:pathLst>
                <a:path w="2397" h="546" extrusionOk="0">
                  <a:moveTo>
                    <a:pt x="2396" y="0"/>
                  </a:moveTo>
                  <a:lnTo>
                    <a:pt x="0" y="444"/>
                  </a:lnTo>
                  <a:lnTo>
                    <a:pt x="0" y="545"/>
                  </a:lnTo>
                  <a:lnTo>
                    <a:pt x="2396" y="106"/>
                  </a:lnTo>
                  <a:lnTo>
                    <a:pt x="2396" y="0"/>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1"/>
            <p:cNvSpPr/>
            <p:nvPr/>
          </p:nvSpPr>
          <p:spPr>
            <a:xfrm flipH="1">
              <a:off x="1827276" y="4053944"/>
              <a:ext cx="279203" cy="61268"/>
            </a:xfrm>
            <a:custGeom>
              <a:avLst/>
              <a:gdLst/>
              <a:ahLst/>
              <a:cxnLst/>
              <a:rect l="l" t="t" r="r" b="b"/>
              <a:pathLst>
                <a:path w="2397" h="526" extrusionOk="0">
                  <a:moveTo>
                    <a:pt x="2396" y="1"/>
                  </a:moveTo>
                  <a:lnTo>
                    <a:pt x="0" y="445"/>
                  </a:lnTo>
                  <a:lnTo>
                    <a:pt x="0" y="525"/>
                  </a:lnTo>
                  <a:lnTo>
                    <a:pt x="2396" y="86"/>
                  </a:lnTo>
                  <a:lnTo>
                    <a:pt x="2396" y="1"/>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1"/>
            <p:cNvSpPr/>
            <p:nvPr/>
          </p:nvSpPr>
          <p:spPr>
            <a:xfrm flipH="1">
              <a:off x="1827276" y="4110318"/>
              <a:ext cx="279203" cy="63598"/>
            </a:xfrm>
            <a:custGeom>
              <a:avLst/>
              <a:gdLst/>
              <a:ahLst/>
              <a:cxnLst/>
              <a:rect l="l" t="t" r="r" b="b"/>
              <a:pathLst>
                <a:path w="2397" h="546" extrusionOk="0">
                  <a:moveTo>
                    <a:pt x="2396" y="1"/>
                  </a:moveTo>
                  <a:lnTo>
                    <a:pt x="0" y="440"/>
                  </a:lnTo>
                  <a:lnTo>
                    <a:pt x="0" y="546"/>
                  </a:lnTo>
                  <a:lnTo>
                    <a:pt x="2396" y="107"/>
                  </a:lnTo>
                  <a:lnTo>
                    <a:pt x="2396" y="1"/>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1"/>
            <p:cNvSpPr/>
            <p:nvPr/>
          </p:nvSpPr>
          <p:spPr>
            <a:xfrm flipH="1">
              <a:off x="2128725" y="3764851"/>
              <a:ext cx="10134" cy="12463"/>
            </a:xfrm>
            <a:custGeom>
              <a:avLst/>
              <a:gdLst/>
              <a:ahLst/>
              <a:cxnLst/>
              <a:rect l="l" t="t" r="r" b="b"/>
              <a:pathLst>
                <a:path w="87" h="107" extrusionOk="0">
                  <a:moveTo>
                    <a:pt x="46" y="1"/>
                  </a:moveTo>
                  <a:cubicBezTo>
                    <a:pt x="26" y="1"/>
                    <a:pt x="1" y="26"/>
                    <a:pt x="1" y="66"/>
                  </a:cubicBezTo>
                  <a:cubicBezTo>
                    <a:pt x="1" y="87"/>
                    <a:pt x="26" y="107"/>
                    <a:pt x="46" y="107"/>
                  </a:cubicBezTo>
                  <a:cubicBezTo>
                    <a:pt x="66" y="107"/>
                    <a:pt x="86" y="87"/>
                    <a:pt x="86" y="66"/>
                  </a:cubicBezTo>
                  <a:cubicBezTo>
                    <a:pt x="86" y="26"/>
                    <a:pt x="66" y="1"/>
                    <a:pt x="46" y="1"/>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1"/>
            <p:cNvSpPr/>
            <p:nvPr/>
          </p:nvSpPr>
          <p:spPr>
            <a:xfrm flipH="1">
              <a:off x="2128725" y="3821342"/>
              <a:ext cx="10134" cy="12347"/>
            </a:xfrm>
            <a:custGeom>
              <a:avLst/>
              <a:gdLst/>
              <a:ahLst/>
              <a:cxnLst/>
              <a:rect l="l" t="t" r="r" b="b"/>
              <a:pathLst>
                <a:path w="87" h="106" extrusionOk="0">
                  <a:moveTo>
                    <a:pt x="46" y="0"/>
                  </a:moveTo>
                  <a:cubicBezTo>
                    <a:pt x="26" y="0"/>
                    <a:pt x="1" y="20"/>
                    <a:pt x="1" y="45"/>
                  </a:cubicBezTo>
                  <a:cubicBezTo>
                    <a:pt x="1" y="86"/>
                    <a:pt x="26" y="106"/>
                    <a:pt x="46" y="106"/>
                  </a:cubicBezTo>
                  <a:cubicBezTo>
                    <a:pt x="66" y="106"/>
                    <a:pt x="86" y="86"/>
                    <a:pt x="86" y="45"/>
                  </a:cubicBezTo>
                  <a:cubicBezTo>
                    <a:pt x="86" y="20"/>
                    <a:pt x="66" y="0"/>
                    <a:pt x="46" y="0"/>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1"/>
            <p:cNvSpPr/>
            <p:nvPr/>
          </p:nvSpPr>
          <p:spPr>
            <a:xfrm flipH="1">
              <a:off x="2128725" y="3877716"/>
              <a:ext cx="10134" cy="10134"/>
            </a:xfrm>
            <a:custGeom>
              <a:avLst/>
              <a:gdLst/>
              <a:ahLst/>
              <a:cxnLst/>
              <a:rect l="l" t="t" r="r" b="b"/>
              <a:pathLst>
                <a:path w="87" h="87" extrusionOk="0">
                  <a:moveTo>
                    <a:pt x="46" y="0"/>
                  </a:moveTo>
                  <a:cubicBezTo>
                    <a:pt x="26" y="0"/>
                    <a:pt x="1" y="21"/>
                    <a:pt x="1" y="41"/>
                  </a:cubicBezTo>
                  <a:cubicBezTo>
                    <a:pt x="1" y="66"/>
                    <a:pt x="26" y="86"/>
                    <a:pt x="46" y="86"/>
                  </a:cubicBezTo>
                  <a:cubicBezTo>
                    <a:pt x="66" y="86"/>
                    <a:pt x="86" y="66"/>
                    <a:pt x="86" y="41"/>
                  </a:cubicBezTo>
                  <a:cubicBezTo>
                    <a:pt x="86" y="21"/>
                    <a:pt x="66" y="0"/>
                    <a:pt x="46" y="0"/>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1"/>
            <p:cNvSpPr/>
            <p:nvPr/>
          </p:nvSpPr>
          <p:spPr>
            <a:xfrm flipH="1">
              <a:off x="2128725" y="3931761"/>
              <a:ext cx="10134" cy="12463"/>
            </a:xfrm>
            <a:custGeom>
              <a:avLst/>
              <a:gdLst/>
              <a:ahLst/>
              <a:cxnLst/>
              <a:rect l="l" t="t" r="r" b="b"/>
              <a:pathLst>
                <a:path w="87" h="107" extrusionOk="0">
                  <a:moveTo>
                    <a:pt x="46" y="0"/>
                  </a:moveTo>
                  <a:cubicBezTo>
                    <a:pt x="26" y="0"/>
                    <a:pt x="1" y="21"/>
                    <a:pt x="1" y="61"/>
                  </a:cubicBezTo>
                  <a:cubicBezTo>
                    <a:pt x="1" y="81"/>
                    <a:pt x="26" y="106"/>
                    <a:pt x="46" y="106"/>
                  </a:cubicBezTo>
                  <a:cubicBezTo>
                    <a:pt x="66" y="106"/>
                    <a:pt x="86" y="81"/>
                    <a:pt x="86" y="61"/>
                  </a:cubicBezTo>
                  <a:cubicBezTo>
                    <a:pt x="86" y="21"/>
                    <a:pt x="66" y="0"/>
                    <a:pt x="46" y="0"/>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1"/>
            <p:cNvSpPr/>
            <p:nvPr/>
          </p:nvSpPr>
          <p:spPr>
            <a:xfrm flipH="1">
              <a:off x="2128725" y="3988135"/>
              <a:ext cx="10134" cy="11881"/>
            </a:xfrm>
            <a:custGeom>
              <a:avLst/>
              <a:gdLst/>
              <a:ahLst/>
              <a:cxnLst/>
              <a:rect l="l" t="t" r="r" b="b"/>
              <a:pathLst>
                <a:path w="87" h="102" extrusionOk="0">
                  <a:moveTo>
                    <a:pt x="46" y="1"/>
                  </a:moveTo>
                  <a:cubicBezTo>
                    <a:pt x="26" y="1"/>
                    <a:pt x="1" y="21"/>
                    <a:pt x="1" y="41"/>
                  </a:cubicBezTo>
                  <a:cubicBezTo>
                    <a:pt x="1" y="81"/>
                    <a:pt x="26" y="102"/>
                    <a:pt x="46" y="102"/>
                  </a:cubicBezTo>
                  <a:cubicBezTo>
                    <a:pt x="66" y="102"/>
                    <a:pt x="86" y="81"/>
                    <a:pt x="86" y="41"/>
                  </a:cubicBezTo>
                  <a:cubicBezTo>
                    <a:pt x="86" y="21"/>
                    <a:pt x="66" y="1"/>
                    <a:pt x="46" y="1"/>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1"/>
            <p:cNvSpPr/>
            <p:nvPr/>
          </p:nvSpPr>
          <p:spPr>
            <a:xfrm flipH="1">
              <a:off x="2128725" y="4043927"/>
              <a:ext cx="10134" cy="10134"/>
            </a:xfrm>
            <a:custGeom>
              <a:avLst/>
              <a:gdLst/>
              <a:ahLst/>
              <a:cxnLst/>
              <a:rect l="l" t="t" r="r" b="b"/>
              <a:pathLst>
                <a:path w="87" h="87" extrusionOk="0">
                  <a:moveTo>
                    <a:pt x="46" y="1"/>
                  </a:moveTo>
                  <a:cubicBezTo>
                    <a:pt x="26" y="1"/>
                    <a:pt x="1" y="26"/>
                    <a:pt x="1" y="46"/>
                  </a:cubicBezTo>
                  <a:cubicBezTo>
                    <a:pt x="1" y="66"/>
                    <a:pt x="26" y="87"/>
                    <a:pt x="46" y="87"/>
                  </a:cubicBezTo>
                  <a:cubicBezTo>
                    <a:pt x="66" y="87"/>
                    <a:pt x="86" y="66"/>
                    <a:pt x="86" y="46"/>
                  </a:cubicBezTo>
                  <a:cubicBezTo>
                    <a:pt x="86" y="26"/>
                    <a:pt x="66" y="1"/>
                    <a:pt x="46" y="1"/>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1"/>
            <p:cNvSpPr/>
            <p:nvPr/>
          </p:nvSpPr>
          <p:spPr>
            <a:xfrm flipH="1">
              <a:off x="2128725" y="4098088"/>
              <a:ext cx="10134" cy="12347"/>
            </a:xfrm>
            <a:custGeom>
              <a:avLst/>
              <a:gdLst/>
              <a:ahLst/>
              <a:cxnLst/>
              <a:rect l="l" t="t" r="r" b="b"/>
              <a:pathLst>
                <a:path w="87" h="106" extrusionOk="0">
                  <a:moveTo>
                    <a:pt x="46" y="0"/>
                  </a:moveTo>
                  <a:cubicBezTo>
                    <a:pt x="26" y="0"/>
                    <a:pt x="1" y="20"/>
                    <a:pt x="1" y="66"/>
                  </a:cubicBezTo>
                  <a:cubicBezTo>
                    <a:pt x="1" y="86"/>
                    <a:pt x="26" y="106"/>
                    <a:pt x="46" y="106"/>
                  </a:cubicBezTo>
                  <a:cubicBezTo>
                    <a:pt x="66" y="106"/>
                    <a:pt x="86" y="86"/>
                    <a:pt x="86" y="66"/>
                  </a:cubicBezTo>
                  <a:cubicBezTo>
                    <a:pt x="86" y="20"/>
                    <a:pt x="66" y="0"/>
                    <a:pt x="46" y="0"/>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1"/>
            <p:cNvSpPr/>
            <p:nvPr/>
          </p:nvSpPr>
          <p:spPr>
            <a:xfrm flipH="1">
              <a:off x="2128725" y="4154463"/>
              <a:ext cx="10134" cy="12463"/>
            </a:xfrm>
            <a:custGeom>
              <a:avLst/>
              <a:gdLst/>
              <a:ahLst/>
              <a:cxnLst/>
              <a:rect l="l" t="t" r="r" b="b"/>
              <a:pathLst>
                <a:path w="87" h="107" extrusionOk="0">
                  <a:moveTo>
                    <a:pt x="46" y="0"/>
                  </a:moveTo>
                  <a:cubicBezTo>
                    <a:pt x="26" y="0"/>
                    <a:pt x="1" y="20"/>
                    <a:pt x="1" y="41"/>
                  </a:cubicBezTo>
                  <a:cubicBezTo>
                    <a:pt x="1" y="86"/>
                    <a:pt x="26" y="106"/>
                    <a:pt x="46" y="106"/>
                  </a:cubicBezTo>
                  <a:cubicBezTo>
                    <a:pt x="66" y="106"/>
                    <a:pt x="86" y="86"/>
                    <a:pt x="86" y="41"/>
                  </a:cubicBezTo>
                  <a:cubicBezTo>
                    <a:pt x="86" y="20"/>
                    <a:pt x="66" y="0"/>
                    <a:pt x="46" y="0"/>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3" name="Google Shape;2753;p61"/>
          <p:cNvGrpSpPr/>
          <p:nvPr/>
        </p:nvGrpSpPr>
        <p:grpSpPr>
          <a:xfrm>
            <a:off x="1573875" y="635025"/>
            <a:ext cx="2353800" cy="2190300"/>
            <a:chOff x="1573875" y="635025"/>
            <a:chExt cx="2353800" cy="2190300"/>
          </a:xfrm>
        </p:grpSpPr>
        <p:sp>
          <p:nvSpPr>
            <p:cNvPr id="2754" name="Google Shape;2754;p61"/>
            <p:cNvSpPr/>
            <p:nvPr/>
          </p:nvSpPr>
          <p:spPr>
            <a:xfrm flipH="1">
              <a:off x="1793828" y="933812"/>
              <a:ext cx="19622" cy="101400"/>
            </a:xfrm>
            <a:custGeom>
              <a:avLst/>
              <a:gdLst/>
              <a:ahLst/>
              <a:cxnLst/>
              <a:rect l="l" t="t" r="r" b="b"/>
              <a:pathLst>
                <a:path w="167" h="863" extrusionOk="0">
                  <a:moveTo>
                    <a:pt x="86" y="0"/>
                  </a:moveTo>
                  <a:cubicBezTo>
                    <a:pt x="41" y="0"/>
                    <a:pt x="0" y="41"/>
                    <a:pt x="0" y="86"/>
                  </a:cubicBezTo>
                  <a:lnTo>
                    <a:pt x="0" y="777"/>
                  </a:lnTo>
                  <a:cubicBezTo>
                    <a:pt x="0" y="822"/>
                    <a:pt x="41" y="863"/>
                    <a:pt x="86" y="863"/>
                  </a:cubicBezTo>
                  <a:cubicBezTo>
                    <a:pt x="127" y="863"/>
                    <a:pt x="167" y="822"/>
                    <a:pt x="167" y="777"/>
                  </a:cubicBezTo>
                  <a:lnTo>
                    <a:pt x="167" y="86"/>
                  </a:lnTo>
                  <a:cubicBezTo>
                    <a:pt x="167" y="41"/>
                    <a:pt x="127" y="0"/>
                    <a:pt x="86"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1"/>
            <p:cNvSpPr/>
            <p:nvPr/>
          </p:nvSpPr>
          <p:spPr>
            <a:xfrm flipH="1">
              <a:off x="1754115" y="975875"/>
              <a:ext cx="101398" cy="19622"/>
            </a:xfrm>
            <a:custGeom>
              <a:avLst/>
              <a:gdLst/>
              <a:ahLst/>
              <a:cxnLst/>
              <a:rect l="l" t="t" r="r" b="b"/>
              <a:pathLst>
                <a:path w="863" h="167" extrusionOk="0">
                  <a:moveTo>
                    <a:pt x="86" y="0"/>
                  </a:moveTo>
                  <a:cubicBezTo>
                    <a:pt x="41" y="0"/>
                    <a:pt x="0" y="20"/>
                    <a:pt x="0" y="86"/>
                  </a:cubicBezTo>
                  <a:cubicBezTo>
                    <a:pt x="0" y="126"/>
                    <a:pt x="41" y="167"/>
                    <a:pt x="86" y="167"/>
                  </a:cubicBezTo>
                  <a:lnTo>
                    <a:pt x="777" y="167"/>
                  </a:lnTo>
                  <a:cubicBezTo>
                    <a:pt x="823" y="167"/>
                    <a:pt x="863" y="126"/>
                    <a:pt x="863" y="86"/>
                  </a:cubicBezTo>
                  <a:cubicBezTo>
                    <a:pt x="863" y="20"/>
                    <a:pt x="823" y="0"/>
                    <a:pt x="777"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1"/>
            <p:cNvSpPr/>
            <p:nvPr/>
          </p:nvSpPr>
          <p:spPr>
            <a:xfrm flipH="1">
              <a:off x="1667520" y="2038021"/>
              <a:ext cx="20327" cy="100813"/>
            </a:xfrm>
            <a:custGeom>
              <a:avLst/>
              <a:gdLst/>
              <a:ahLst/>
              <a:cxnLst/>
              <a:rect l="l" t="t" r="r" b="b"/>
              <a:pathLst>
                <a:path w="173" h="858" extrusionOk="0">
                  <a:moveTo>
                    <a:pt x="87" y="0"/>
                  </a:moveTo>
                  <a:cubicBezTo>
                    <a:pt x="46" y="0"/>
                    <a:pt x="1" y="40"/>
                    <a:pt x="1" y="81"/>
                  </a:cubicBezTo>
                  <a:lnTo>
                    <a:pt x="1" y="777"/>
                  </a:lnTo>
                  <a:cubicBezTo>
                    <a:pt x="1" y="817"/>
                    <a:pt x="46" y="858"/>
                    <a:pt x="87" y="858"/>
                  </a:cubicBezTo>
                  <a:cubicBezTo>
                    <a:pt x="152" y="858"/>
                    <a:pt x="172" y="817"/>
                    <a:pt x="172" y="777"/>
                  </a:cubicBezTo>
                  <a:lnTo>
                    <a:pt x="172" y="81"/>
                  </a:lnTo>
                  <a:cubicBezTo>
                    <a:pt x="172" y="40"/>
                    <a:pt x="152" y="0"/>
                    <a:pt x="87"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1"/>
            <p:cNvSpPr/>
            <p:nvPr/>
          </p:nvSpPr>
          <p:spPr>
            <a:xfrm flipH="1">
              <a:off x="1625457" y="2079496"/>
              <a:ext cx="101516" cy="20210"/>
            </a:xfrm>
            <a:custGeom>
              <a:avLst/>
              <a:gdLst/>
              <a:ahLst/>
              <a:cxnLst/>
              <a:rect l="l" t="t" r="r" b="b"/>
              <a:pathLst>
                <a:path w="864" h="172" extrusionOk="0">
                  <a:moveTo>
                    <a:pt x="82" y="0"/>
                  </a:moveTo>
                  <a:cubicBezTo>
                    <a:pt x="41" y="0"/>
                    <a:pt x="1" y="46"/>
                    <a:pt x="1" y="86"/>
                  </a:cubicBezTo>
                  <a:cubicBezTo>
                    <a:pt x="1" y="126"/>
                    <a:pt x="41" y="172"/>
                    <a:pt x="82" y="172"/>
                  </a:cubicBezTo>
                  <a:lnTo>
                    <a:pt x="778" y="172"/>
                  </a:lnTo>
                  <a:cubicBezTo>
                    <a:pt x="818" y="172"/>
                    <a:pt x="864" y="126"/>
                    <a:pt x="864" y="86"/>
                  </a:cubicBezTo>
                  <a:cubicBezTo>
                    <a:pt x="864" y="46"/>
                    <a:pt x="818" y="0"/>
                    <a:pt x="778"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1"/>
            <p:cNvSpPr/>
            <p:nvPr/>
          </p:nvSpPr>
          <p:spPr>
            <a:xfrm flipH="1">
              <a:off x="3865872" y="1538906"/>
              <a:ext cx="19739" cy="101518"/>
            </a:xfrm>
            <a:custGeom>
              <a:avLst/>
              <a:gdLst/>
              <a:ahLst/>
              <a:cxnLst/>
              <a:rect l="l" t="t" r="r" b="b"/>
              <a:pathLst>
                <a:path w="168" h="864" extrusionOk="0">
                  <a:moveTo>
                    <a:pt x="87" y="1"/>
                  </a:moveTo>
                  <a:cubicBezTo>
                    <a:pt x="41" y="1"/>
                    <a:pt x="1" y="21"/>
                    <a:pt x="1" y="86"/>
                  </a:cubicBezTo>
                  <a:lnTo>
                    <a:pt x="1" y="777"/>
                  </a:lnTo>
                  <a:cubicBezTo>
                    <a:pt x="1" y="818"/>
                    <a:pt x="41" y="863"/>
                    <a:pt x="87" y="863"/>
                  </a:cubicBezTo>
                  <a:cubicBezTo>
                    <a:pt x="127" y="863"/>
                    <a:pt x="167" y="818"/>
                    <a:pt x="167" y="777"/>
                  </a:cubicBezTo>
                  <a:lnTo>
                    <a:pt x="167" y="86"/>
                  </a:lnTo>
                  <a:cubicBezTo>
                    <a:pt x="167" y="21"/>
                    <a:pt x="127" y="1"/>
                    <a:pt x="87" y="1"/>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1"/>
            <p:cNvSpPr/>
            <p:nvPr/>
          </p:nvSpPr>
          <p:spPr>
            <a:xfrm flipH="1">
              <a:off x="3826159" y="1578619"/>
              <a:ext cx="101516" cy="19740"/>
            </a:xfrm>
            <a:custGeom>
              <a:avLst/>
              <a:gdLst/>
              <a:ahLst/>
              <a:cxnLst/>
              <a:rect l="l" t="t" r="r" b="b"/>
              <a:pathLst>
                <a:path w="864" h="168" extrusionOk="0">
                  <a:moveTo>
                    <a:pt x="87" y="1"/>
                  </a:moveTo>
                  <a:cubicBezTo>
                    <a:pt x="46" y="1"/>
                    <a:pt x="1" y="41"/>
                    <a:pt x="1" y="81"/>
                  </a:cubicBezTo>
                  <a:cubicBezTo>
                    <a:pt x="1" y="127"/>
                    <a:pt x="46" y="167"/>
                    <a:pt x="87" y="167"/>
                  </a:cubicBezTo>
                  <a:lnTo>
                    <a:pt x="778" y="167"/>
                  </a:lnTo>
                  <a:cubicBezTo>
                    <a:pt x="843" y="167"/>
                    <a:pt x="863" y="127"/>
                    <a:pt x="863" y="81"/>
                  </a:cubicBezTo>
                  <a:cubicBezTo>
                    <a:pt x="863" y="41"/>
                    <a:pt x="843" y="1"/>
                    <a:pt x="778" y="1"/>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1"/>
            <p:cNvSpPr/>
            <p:nvPr/>
          </p:nvSpPr>
          <p:spPr>
            <a:xfrm flipH="1">
              <a:off x="3354412" y="635025"/>
              <a:ext cx="19622" cy="84363"/>
            </a:xfrm>
            <a:custGeom>
              <a:avLst/>
              <a:gdLst/>
              <a:ahLst/>
              <a:cxnLst/>
              <a:rect l="l" t="t" r="r" b="b"/>
              <a:pathLst>
                <a:path w="167" h="718" extrusionOk="0">
                  <a:moveTo>
                    <a:pt x="81" y="1"/>
                  </a:moveTo>
                  <a:cubicBezTo>
                    <a:pt x="41" y="1"/>
                    <a:pt x="0" y="21"/>
                    <a:pt x="0" y="86"/>
                  </a:cubicBezTo>
                  <a:lnTo>
                    <a:pt x="0" y="631"/>
                  </a:lnTo>
                  <a:cubicBezTo>
                    <a:pt x="0" y="692"/>
                    <a:pt x="41" y="717"/>
                    <a:pt x="81" y="717"/>
                  </a:cubicBezTo>
                  <a:cubicBezTo>
                    <a:pt x="126" y="717"/>
                    <a:pt x="167" y="692"/>
                    <a:pt x="167" y="631"/>
                  </a:cubicBezTo>
                  <a:lnTo>
                    <a:pt x="167" y="86"/>
                  </a:lnTo>
                  <a:cubicBezTo>
                    <a:pt x="167" y="21"/>
                    <a:pt x="126" y="1"/>
                    <a:pt x="81" y="1"/>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1"/>
            <p:cNvSpPr/>
            <p:nvPr/>
          </p:nvSpPr>
          <p:spPr>
            <a:xfrm flipH="1">
              <a:off x="3322336" y="667101"/>
              <a:ext cx="86711" cy="19622"/>
            </a:xfrm>
            <a:custGeom>
              <a:avLst/>
              <a:gdLst/>
              <a:ahLst/>
              <a:cxnLst/>
              <a:rect l="l" t="t" r="r" b="b"/>
              <a:pathLst>
                <a:path w="738" h="167" extrusionOk="0">
                  <a:moveTo>
                    <a:pt x="86" y="0"/>
                  </a:moveTo>
                  <a:cubicBezTo>
                    <a:pt x="46" y="0"/>
                    <a:pt x="1" y="41"/>
                    <a:pt x="1" y="86"/>
                  </a:cubicBezTo>
                  <a:cubicBezTo>
                    <a:pt x="1" y="126"/>
                    <a:pt x="46" y="167"/>
                    <a:pt x="86" y="167"/>
                  </a:cubicBezTo>
                  <a:lnTo>
                    <a:pt x="651" y="167"/>
                  </a:lnTo>
                  <a:cubicBezTo>
                    <a:pt x="697" y="167"/>
                    <a:pt x="737" y="126"/>
                    <a:pt x="737" y="86"/>
                  </a:cubicBezTo>
                  <a:cubicBezTo>
                    <a:pt x="737" y="41"/>
                    <a:pt x="697" y="0"/>
                    <a:pt x="651"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1"/>
            <p:cNvSpPr/>
            <p:nvPr/>
          </p:nvSpPr>
          <p:spPr>
            <a:xfrm flipH="1">
              <a:off x="3415980" y="1375942"/>
              <a:ext cx="27376" cy="27377"/>
            </a:xfrm>
            <a:custGeom>
              <a:avLst/>
              <a:gdLst/>
              <a:ahLst/>
              <a:cxnLst/>
              <a:rect l="l" t="t" r="r" b="b"/>
              <a:pathLst>
                <a:path w="233" h="233" extrusionOk="0">
                  <a:moveTo>
                    <a:pt x="126" y="0"/>
                  </a:moveTo>
                  <a:cubicBezTo>
                    <a:pt x="61" y="0"/>
                    <a:pt x="0" y="41"/>
                    <a:pt x="0" y="106"/>
                  </a:cubicBezTo>
                  <a:cubicBezTo>
                    <a:pt x="0" y="167"/>
                    <a:pt x="61" y="232"/>
                    <a:pt x="126" y="232"/>
                  </a:cubicBezTo>
                  <a:cubicBezTo>
                    <a:pt x="187" y="232"/>
                    <a:pt x="232" y="167"/>
                    <a:pt x="232" y="106"/>
                  </a:cubicBezTo>
                  <a:cubicBezTo>
                    <a:pt x="232" y="41"/>
                    <a:pt x="187" y="0"/>
                    <a:pt x="126"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1"/>
            <p:cNvSpPr/>
            <p:nvPr/>
          </p:nvSpPr>
          <p:spPr>
            <a:xfrm flipH="1">
              <a:off x="1702533" y="1697171"/>
              <a:ext cx="26789" cy="26789"/>
            </a:xfrm>
            <a:custGeom>
              <a:avLst/>
              <a:gdLst/>
              <a:ahLst/>
              <a:cxnLst/>
              <a:rect l="l" t="t" r="r" b="b"/>
              <a:pathLst>
                <a:path w="228" h="228" extrusionOk="0">
                  <a:moveTo>
                    <a:pt x="102" y="0"/>
                  </a:moveTo>
                  <a:cubicBezTo>
                    <a:pt x="41" y="0"/>
                    <a:pt x="1" y="61"/>
                    <a:pt x="1" y="127"/>
                  </a:cubicBezTo>
                  <a:cubicBezTo>
                    <a:pt x="1" y="187"/>
                    <a:pt x="41" y="227"/>
                    <a:pt x="102" y="227"/>
                  </a:cubicBezTo>
                  <a:cubicBezTo>
                    <a:pt x="187" y="227"/>
                    <a:pt x="228" y="187"/>
                    <a:pt x="228" y="127"/>
                  </a:cubicBezTo>
                  <a:cubicBezTo>
                    <a:pt x="228" y="61"/>
                    <a:pt x="187" y="0"/>
                    <a:pt x="102"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1"/>
            <p:cNvSpPr/>
            <p:nvPr/>
          </p:nvSpPr>
          <p:spPr>
            <a:xfrm flipH="1">
              <a:off x="1988754" y="699059"/>
              <a:ext cx="27376" cy="27377"/>
            </a:xfrm>
            <a:custGeom>
              <a:avLst/>
              <a:gdLst/>
              <a:ahLst/>
              <a:cxnLst/>
              <a:rect l="l" t="t" r="r" b="b"/>
              <a:pathLst>
                <a:path w="233" h="233" extrusionOk="0">
                  <a:moveTo>
                    <a:pt x="106" y="1"/>
                  </a:moveTo>
                  <a:cubicBezTo>
                    <a:pt x="46" y="1"/>
                    <a:pt x="0" y="66"/>
                    <a:pt x="0" y="127"/>
                  </a:cubicBezTo>
                  <a:cubicBezTo>
                    <a:pt x="0" y="192"/>
                    <a:pt x="46" y="233"/>
                    <a:pt x="106" y="233"/>
                  </a:cubicBezTo>
                  <a:cubicBezTo>
                    <a:pt x="192" y="233"/>
                    <a:pt x="232" y="192"/>
                    <a:pt x="232" y="127"/>
                  </a:cubicBezTo>
                  <a:cubicBezTo>
                    <a:pt x="232" y="66"/>
                    <a:pt x="192" y="1"/>
                    <a:pt x="106" y="1"/>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1"/>
            <p:cNvSpPr/>
            <p:nvPr/>
          </p:nvSpPr>
          <p:spPr>
            <a:xfrm flipH="1">
              <a:off x="1880305" y="1400851"/>
              <a:ext cx="26789" cy="26789"/>
            </a:xfrm>
            <a:custGeom>
              <a:avLst/>
              <a:gdLst/>
              <a:ahLst/>
              <a:cxnLst/>
              <a:rect l="l" t="t" r="r" b="b"/>
              <a:pathLst>
                <a:path w="228" h="228" extrusionOk="0">
                  <a:moveTo>
                    <a:pt x="101" y="0"/>
                  </a:moveTo>
                  <a:cubicBezTo>
                    <a:pt x="41" y="0"/>
                    <a:pt x="0" y="61"/>
                    <a:pt x="0" y="126"/>
                  </a:cubicBezTo>
                  <a:cubicBezTo>
                    <a:pt x="0" y="187"/>
                    <a:pt x="41" y="227"/>
                    <a:pt x="101" y="227"/>
                  </a:cubicBezTo>
                  <a:cubicBezTo>
                    <a:pt x="187" y="227"/>
                    <a:pt x="227" y="187"/>
                    <a:pt x="227" y="126"/>
                  </a:cubicBezTo>
                  <a:cubicBezTo>
                    <a:pt x="227" y="61"/>
                    <a:pt x="187" y="0"/>
                    <a:pt x="101"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1"/>
            <p:cNvSpPr/>
            <p:nvPr/>
          </p:nvSpPr>
          <p:spPr>
            <a:xfrm flipH="1">
              <a:off x="3742031" y="2097238"/>
              <a:ext cx="27376" cy="26789"/>
            </a:xfrm>
            <a:custGeom>
              <a:avLst/>
              <a:gdLst/>
              <a:ahLst/>
              <a:cxnLst/>
              <a:rect l="l" t="t" r="r" b="b"/>
              <a:pathLst>
                <a:path w="233" h="228" extrusionOk="0">
                  <a:moveTo>
                    <a:pt x="127" y="0"/>
                  </a:moveTo>
                  <a:cubicBezTo>
                    <a:pt x="61" y="0"/>
                    <a:pt x="1" y="41"/>
                    <a:pt x="1" y="101"/>
                  </a:cubicBezTo>
                  <a:cubicBezTo>
                    <a:pt x="1" y="167"/>
                    <a:pt x="61" y="227"/>
                    <a:pt x="127" y="227"/>
                  </a:cubicBezTo>
                  <a:cubicBezTo>
                    <a:pt x="187" y="227"/>
                    <a:pt x="233" y="167"/>
                    <a:pt x="233" y="101"/>
                  </a:cubicBezTo>
                  <a:cubicBezTo>
                    <a:pt x="233" y="41"/>
                    <a:pt x="187" y="0"/>
                    <a:pt x="127"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1"/>
            <p:cNvSpPr/>
            <p:nvPr/>
          </p:nvSpPr>
          <p:spPr>
            <a:xfrm flipH="1">
              <a:off x="1573875" y="1321425"/>
              <a:ext cx="46998" cy="46882"/>
            </a:xfrm>
            <a:custGeom>
              <a:avLst/>
              <a:gdLst/>
              <a:ahLst/>
              <a:cxnLst/>
              <a:rect l="l" t="t" r="r" b="b"/>
              <a:pathLst>
                <a:path w="400" h="399" extrusionOk="0">
                  <a:moveTo>
                    <a:pt x="188" y="0"/>
                  </a:moveTo>
                  <a:cubicBezTo>
                    <a:pt x="87" y="0"/>
                    <a:pt x="1" y="86"/>
                    <a:pt x="1" y="192"/>
                  </a:cubicBezTo>
                  <a:cubicBezTo>
                    <a:pt x="1" y="318"/>
                    <a:pt x="87" y="399"/>
                    <a:pt x="188" y="399"/>
                  </a:cubicBezTo>
                  <a:cubicBezTo>
                    <a:pt x="314" y="399"/>
                    <a:pt x="399" y="318"/>
                    <a:pt x="399" y="192"/>
                  </a:cubicBezTo>
                  <a:cubicBezTo>
                    <a:pt x="399" y="86"/>
                    <a:pt x="314" y="0"/>
                    <a:pt x="188"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1"/>
            <p:cNvSpPr/>
            <p:nvPr/>
          </p:nvSpPr>
          <p:spPr>
            <a:xfrm flipH="1">
              <a:off x="3697501" y="1025105"/>
              <a:ext cx="46998" cy="46882"/>
            </a:xfrm>
            <a:custGeom>
              <a:avLst/>
              <a:gdLst/>
              <a:ahLst/>
              <a:cxnLst/>
              <a:rect l="l" t="t" r="r" b="b"/>
              <a:pathLst>
                <a:path w="400" h="399" extrusionOk="0">
                  <a:moveTo>
                    <a:pt x="187" y="0"/>
                  </a:moveTo>
                  <a:cubicBezTo>
                    <a:pt x="81" y="0"/>
                    <a:pt x="1" y="86"/>
                    <a:pt x="1" y="192"/>
                  </a:cubicBezTo>
                  <a:cubicBezTo>
                    <a:pt x="1" y="318"/>
                    <a:pt x="81" y="399"/>
                    <a:pt x="187" y="399"/>
                  </a:cubicBezTo>
                  <a:cubicBezTo>
                    <a:pt x="313" y="399"/>
                    <a:pt x="399" y="318"/>
                    <a:pt x="399" y="192"/>
                  </a:cubicBezTo>
                  <a:cubicBezTo>
                    <a:pt x="399" y="86"/>
                    <a:pt x="313" y="0"/>
                    <a:pt x="187"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1"/>
            <p:cNvSpPr/>
            <p:nvPr/>
          </p:nvSpPr>
          <p:spPr>
            <a:xfrm rot="10800000" flipH="1">
              <a:off x="2769281" y="2151242"/>
              <a:ext cx="117" cy="652111"/>
            </a:xfrm>
            <a:custGeom>
              <a:avLst/>
              <a:gdLst/>
              <a:ahLst/>
              <a:cxnLst/>
              <a:rect l="l" t="t" r="r" b="b"/>
              <a:pathLst>
                <a:path w="1" h="5550" extrusionOk="0">
                  <a:moveTo>
                    <a:pt x="1" y="0"/>
                  </a:moveTo>
                  <a:lnTo>
                    <a:pt x="1" y="5549"/>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1"/>
            <p:cNvSpPr/>
            <p:nvPr/>
          </p:nvSpPr>
          <p:spPr>
            <a:xfrm rot="10800000" flipH="1">
              <a:off x="2763993" y="2151242"/>
              <a:ext cx="10222" cy="652111"/>
            </a:xfrm>
            <a:custGeom>
              <a:avLst/>
              <a:gdLst/>
              <a:ahLst/>
              <a:cxnLst/>
              <a:rect l="l" t="t" r="r" b="b"/>
              <a:pathLst>
                <a:path w="87" h="5550" extrusionOk="0">
                  <a:moveTo>
                    <a:pt x="0" y="0"/>
                  </a:moveTo>
                  <a:lnTo>
                    <a:pt x="0" y="5549"/>
                  </a:lnTo>
                  <a:lnTo>
                    <a:pt x="86" y="5549"/>
                  </a:lnTo>
                  <a:lnTo>
                    <a:pt x="86" y="0"/>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1"/>
            <p:cNvSpPr/>
            <p:nvPr/>
          </p:nvSpPr>
          <p:spPr>
            <a:xfrm rot="10800000" flipH="1">
              <a:off x="2860575" y="2138788"/>
              <a:ext cx="117" cy="652111"/>
            </a:xfrm>
            <a:custGeom>
              <a:avLst/>
              <a:gdLst/>
              <a:ahLst/>
              <a:cxnLst/>
              <a:rect l="l" t="t" r="r" b="b"/>
              <a:pathLst>
                <a:path w="1" h="5550" extrusionOk="0">
                  <a:moveTo>
                    <a:pt x="1" y="0"/>
                  </a:moveTo>
                  <a:lnTo>
                    <a:pt x="1" y="5549"/>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1"/>
            <p:cNvSpPr/>
            <p:nvPr/>
          </p:nvSpPr>
          <p:spPr>
            <a:xfrm rot="10800000" flipH="1">
              <a:off x="2855288" y="2138788"/>
              <a:ext cx="12572" cy="652111"/>
            </a:xfrm>
            <a:custGeom>
              <a:avLst/>
              <a:gdLst/>
              <a:ahLst/>
              <a:cxnLst/>
              <a:rect l="l" t="t" r="r" b="b"/>
              <a:pathLst>
                <a:path w="107" h="5550" extrusionOk="0">
                  <a:moveTo>
                    <a:pt x="0" y="0"/>
                  </a:moveTo>
                  <a:lnTo>
                    <a:pt x="0" y="5549"/>
                  </a:lnTo>
                  <a:lnTo>
                    <a:pt x="106" y="5549"/>
                  </a:lnTo>
                  <a:lnTo>
                    <a:pt x="106" y="0"/>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1"/>
            <p:cNvSpPr/>
            <p:nvPr/>
          </p:nvSpPr>
          <p:spPr>
            <a:xfrm rot="10800000" flipH="1">
              <a:off x="2687503" y="2173214"/>
              <a:ext cx="117" cy="652111"/>
            </a:xfrm>
            <a:custGeom>
              <a:avLst/>
              <a:gdLst/>
              <a:ahLst/>
              <a:cxnLst/>
              <a:rect l="l" t="t" r="r" b="b"/>
              <a:pathLst>
                <a:path w="1" h="5550" extrusionOk="0">
                  <a:moveTo>
                    <a:pt x="1" y="1"/>
                  </a:moveTo>
                  <a:lnTo>
                    <a:pt x="1" y="5550"/>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1"/>
            <p:cNvSpPr/>
            <p:nvPr/>
          </p:nvSpPr>
          <p:spPr>
            <a:xfrm rot="10800000" flipH="1">
              <a:off x="2682803" y="2173214"/>
              <a:ext cx="9635" cy="652111"/>
            </a:xfrm>
            <a:custGeom>
              <a:avLst/>
              <a:gdLst/>
              <a:ahLst/>
              <a:cxnLst/>
              <a:rect l="l" t="t" r="r" b="b"/>
              <a:pathLst>
                <a:path w="82" h="5550" extrusionOk="0">
                  <a:moveTo>
                    <a:pt x="0" y="1"/>
                  </a:moveTo>
                  <a:lnTo>
                    <a:pt x="0" y="5550"/>
                  </a:lnTo>
                  <a:lnTo>
                    <a:pt x="81" y="5550"/>
                  </a:lnTo>
                  <a:lnTo>
                    <a:pt x="81" y="1"/>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1"/>
            <p:cNvSpPr/>
            <p:nvPr/>
          </p:nvSpPr>
          <p:spPr>
            <a:xfrm flipH="1">
              <a:off x="2464204" y="1269563"/>
              <a:ext cx="607567" cy="234878"/>
            </a:xfrm>
            <a:custGeom>
              <a:avLst/>
              <a:gdLst/>
              <a:ahLst/>
              <a:cxnLst/>
              <a:rect l="l" t="t" r="r" b="b"/>
              <a:pathLst>
                <a:path w="5171" h="1999" extrusionOk="0">
                  <a:moveTo>
                    <a:pt x="41" y="319"/>
                  </a:moveTo>
                  <a:cubicBezTo>
                    <a:pt x="41" y="327"/>
                    <a:pt x="41" y="332"/>
                    <a:pt x="38" y="335"/>
                  </a:cubicBezTo>
                  <a:lnTo>
                    <a:pt x="38" y="335"/>
                  </a:lnTo>
                  <a:lnTo>
                    <a:pt x="191" y="319"/>
                  </a:lnTo>
                  <a:close/>
                  <a:moveTo>
                    <a:pt x="38" y="335"/>
                  </a:moveTo>
                  <a:lnTo>
                    <a:pt x="0" y="339"/>
                  </a:lnTo>
                  <a:cubicBezTo>
                    <a:pt x="24" y="339"/>
                    <a:pt x="34" y="339"/>
                    <a:pt x="38" y="335"/>
                  </a:cubicBezTo>
                  <a:close/>
                  <a:moveTo>
                    <a:pt x="3047" y="1"/>
                  </a:moveTo>
                  <a:cubicBezTo>
                    <a:pt x="3047" y="1"/>
                    <a:pt x="3027" y="21"/>
                    <a:pt x="3007" y="21"/>
                  </a:cubicBezTo>
                  <a:lnTo>
                    <a:pt x="191" y="319"/>
                  </a:lnTo>
                  <a:lnTo>
                    <a:pt x="252" y="319"/>
                  </a:lnTo>
                  <a:lnTo>
                    <a:pt x="273" y="339"/>
                  </a:lnTo>
                  <a:lnTo>
                    <a:pt x="419" y="339"/>
                  </a:lnTo>
                  <a:cubicBezTo>
                    <a:pt x="464" y="359"/>
                    <a:pt x="505" y="359"/>
                    <a:pt x="525" y="379"/>
                  </a:cubicBezTo>
                  <a:lnTo>
                    <a:pt x="565" y="379"/>
                  </a:lnTo>
                  <a:cubicBezTo>
                    <a:pt x="611" y="399"/>
                    <a:pt x="651" y="399"/>
                    <a:pt x="691" y="424"/>
                  </a:cubicBezTo>
                  <a:lnTo>
                    <a:pt x="717" y="424"/>
                  </a:lnTo>
                  <a:cubicBezTo>
                    <a:pt x="737" y="445"/>
                    <a:pt x="777" y="445"/>
                    <a:pt x="797" y="465"/>
                  </a:cubicBezTo>
                  <a:cubicBezTo>
                    <a:pt x="817" y="465"/>
                    <a:pt x="817" y="485"/>
                    <a:pt x="843" y="485"/>
                  </a:cubicBezTo>
                  <a:cubicBezTo>
                    <a:pt x="883" y="505"/>
                    <a:pt x="923" y="525"/>
                    <a:pt x="969" y="551"/>
                  </a:cubicBezTo>
                  <a:cubicBezTo>
                    <a:pt x="1009" y="571"/>
                    <a:pt x="1029" y="591"/>
                    <a:pt x="1070" y="611"/>
                  </a:cubicBezTo>
                  <a:cubicBezTo>
                    <a:pt x="1070" y="611"/>
                    <a:pt x="1095" y="611"/>
                    <a:pt x="1095" y="631"/>
                  </a:cubicBezTo>
                  <a:cubicBezTo>
                    <a:pt x="1135" y="651"/>
                    <a:pt x="1155" y="677"/>
                    <a:pt x="1196" y="697"/>
                  </a:cubicBezTo>
                  <a:lnTo>
                    <a:pt x="1221" y="717"/>
                  </a:lnTo>
                  <a:cubicBezTo>
                    <a:pt x="1261" y="737"/>
                    <a:pt x="1282" y="757"/>
                    <a:pt x="1322" y="803"/>
                  </a:cubicBezTo>
                  <a:lnTo>
                    <a:pt x="1347" y="803"/>
                  </a:lnTo>
                  <a:cubicBezTo>
                    <a:pt x="1367" y="843"/>
                    <a:pt x="1408" y="863"/>
                    <a:pt x="1428" y="883"/>
                  </a:cubicBezTo>
                  <a:lnTo>
                    <a:pt x="1473" y="929"/>
                  </a:lnTo>
                  <a:lnTo>
                    <a:pt x="1534" y="989"/>
                  </a:lnTo>
                  <a:cubicBezTo>
                    <a:pt x="1554" y="1010"/>
                    <a:pt x="1554" y="1030"/>
                    <a:pt x="1574" y="1055"/>
                  </a:cubicBezTo>
                  <a:cubicBezTo>
                    <a:pt x="1599" y="1075"/>
                    <a:pt x="1620" y="1095"/>
                    <a:pt x="1640" y="1116"/>
                  </a:cubicBezTo>
                  <a:cubicBezTo>
                    <a:pt x="1660" y="1136"/>
                    <a:pt x="1680" y="1156"/>
                    <a:pt x="1680" y="1181"/>
                  </a:cubicBezTo>
                  <a:cubicBezTo>
                    <a:pt x="1700" y="1201"/>
                    <a:pt x="1725" y="1221"/>
                    <a:pt x="1746" y="1242"/>
                  </a:cubicBezTo>
                  <a:cubicBezTo>
                    <a:pt x="1766" y="1262"/>
                    <a:pt x="1786" y="1307"/>
                    <a:pt x="1806" y="1348"/>
                  </a:cubicBezTo>
                  <a:cubicBezTo>
                    <a:pt x="1826" y="1348"/>
                    <a:pt x="1826" y="1368"/>
                    <a:pt x="1852" y="1388"/>
                  </a:cubicBezTo>
                  <a:cubicBezTo>
                    <a:pt x="1892" y="1454"/>
                    <a:pt x="1912" y="1514"/>
                    <a:pt x="1952" y="1580"/>
                  </a:cubicBezTo>
                  <a:cubicBezTo>
                    <a:pt x="1978" y="1600"/>
                    <a:pt x="1978" y="1620"/>
                    <a:pt x="1998" y="1640"/>
                  </a:cubicBezTo>
                  <a:cubicBezTo>
                    <a:pt x="2018" y="1686"/>
                    <a:pt x="2038" y="1726"/>
                    <a:pt x="2058" y="1766"/>
                  </a:cubicBezTo>
                  <a:cubicBezTo>
                    <a:pt x="2058" y="1786"/>
                    <a:pt x="2079" y="1812"/>
                    <a:pt x="2079" y="1812"/>
                  </a:cubicBezTo>
                  <a:cubicBezTo>
                    <a:pt x="2104" y="1872"/>
                    <a:pt x="2144" y="1938"/>
                    <a:pt x="2164" y="1998"/>
                  </a:cubicBezTo>
                  <a:lnTo>
                    <a:pt x="5171" y="1686"/>
                  </a:lnTo>
                  <a:cubicBezTo>
                    <a:pt x="5151" y="1620"/>
                    <a:pt x="5105" y="1559"/>
                    <a:pt x="5085" y="1494"/>
                  </a:cubicBezTo>
                  <a:cubicBezTo>
                    <a:pt x="5085" y="1494"/>
                    <a:pt x="5065" y="1474"/>
                    <a:pt x="5065" y="1454"/>
                  </a:cubicBezTo>
                  <a:cubicBezTo>
                    <a:pt x="5045" y="1408"/>
                    <a:pt x="5025" y="1368"/>
                    <a:pt x="4979" y="1327"/>
                  </a:cubicBezTo>
                  <a:lnTo>
                    <a:pt x="4979" y="1282"/>
                  </a:lnTo>
                  <a:lnTo>
                    <a:pt x="4959" y="1262"/>
                  </a:lnTo>
                  <a:cubicBezTo>
                    <a:pt x="4919" y="1201"/>
                    <a:pt x="4878" y="1136"/>
                    <a:pt x="4833" y="1075"/>
                  </a:cubicBezTo>
                  <a:lnTo>
                    <a:pt x="4833" y="1055"/>
                  </a:lnTo>
                  <a:lnTo>
                    <a:pt x="4813" y="1030"/>
                  </a:lnTo>
                  <a:cubicBezTo>
                    <a:pt x="4793" y="989"/>
                    <a:pt x="4772" y="949"/>
                    <a:pt x="4727" y="929"/>
                  </a:cubicBezTo>
                  <a:lnTo>
                    <a:pt x="4727" y="883"/>
                  </a:lnTo>
                  <a:cubicBezTo>
                    <a:pt x="4707" y="883"/>
                    <a:pt x="4707" y="863"/>
                    <a:pt x="4687" y="863"/>
                  </a:cubicBezTo>
                  <a:cubicBezTo>
                    <a:pt x="4666" y="843"/>
                    <a:pt x="4666" y="823"/>
                    <a:pt x="4646" y="803"/>
                  </a:cubicBezTo>
                  <a:cubicBezTo>
                    <a:pt x="4626" y="778"/>
                    <a:pt x="4626" y="778"/>
                    <a:pt x="4626" y="757"/>
                  </a:cubicBezTo>
                  <a:cubicBezTo>
                    <a:pt x="4601" y="757"/>
                    <a:pt x="4601" y="737"/>
                    <a:pt x="4581" y="737"/>
                  </a:cubicBezTo>
                  <a:cubicBezTo>
                    <a:pt x="4560" y="717"/>
                    <a:pt x="4560" y="697"/>
                    <a:pt x="4540" y="677"/>
                  </a:cubicBezTo>
                  <a:lnTo>
                    <a:pt x="4520" y="651"/>
                  </a:lnTo>
                  <a:cubicBezTo>
                    <a:pt x="4500" y="631"/>
                    <a:pt x="4500" y="631"/>
                    <a:pt x="4475" y="611"/>
                  </a:cubicBezTo>
                  <a:cubicBezTo>
                    <a:pt x="4455" y="591"/>
                    <a:pt x="4455" y="591"/>
                    <a:pt x="4434" y="571"/>
                  </a:cubicBezTo>
                  <a:lnTo>
                    <a:pt x="4414" y="551"/>
                  </a:lnTo>
                  <a:cubicBezTo>
                    <a:pt x="4394" y="525"/>
                    <a:pt x="4374" y="505"/>
                    <a:pt x="4349" y="485"/>
                  </a:cubicBezTo>
                  <a:lnTo>
                    <a:pt x="4328" y="485"/>
                  </a:lnTo>
                  <a:lnTo>
                    <a:pt x="4328" y="465"/>
                  </a:lnTo>
                  <a:cubicBezTo>
                    <a:pt x="4288" y="445"/>
                    <a:pt x="4268" y="424"/>
                    <a:pt x="4223" y="399"/>
                  </a:cubicBezTo>
                  <a:cubicBezTo>
                    <a:pt x="4202" y="379"/>
                    <a:pt x="4202" y="379"/>
                    <a:pt x="4182" y="379"/>
                  </a:cubicBezTo>
                  <a:cubicBezTo>
                    <a:pt x="4182" y="359"/>
                    <a:pt x="4162" y="339"/>
                    <a:pt x="4142" y="339"/>
                  </a:cubicBezTo>
                  <a:cubicBezTo>
                    <a:pt x="4142" y="319"/>
                    <a:pt x="4122" y="319"/>
                    <a:pt x="4096" y="319"/>
                  </a:cubicBezTo>
                  <a:cubicBezTo>
                    <a:pt x="4096" y="298"/>
                    <a:pt x="4076" y="298"/>
                    <a:pt x="4076" y="298"/>
                  </a:cubicBezTo>
                  <a:lnTo>
                    <a:pt x="4056" y="273"/>
                  </a:lnTo>
                  <a:cubicBezTo>
                    <a:pt x="4016" y="253"/>
                    <a:pt x="3996" y="233"/>
                    <a:pt x="3970" y="233"/>
                  </a:cubicBezTo>
                  <a:lnTo>
                    <a:pt x="3950" y="233"/>
                  </a:lnTo>
                  <a:lnTo>
                    <a:pt x="3950" y="213"/>
                  </a:lnTo>
                  <a:cubicBezTo>
                    <a:pt x="3930" y="213"/>
                    <a:pt x="3910" y="192"/>
                    <a:pt x="3869" y="172"/>
                  </a:cubicBezTo>
                  <a:lnTo>
                    <a:pt x="3844" y="172"/>
                  </a:lnTo>
                  <a:cubicBezTo>
                    <a:pt x="3824" y="172"/>
                    <a:pt x="3824" y="147"/>
                    <a:pt x="3804" y="147"/>
                  </a:cubicBezTo>
                  <a:cubicBezTo>
                    <a:pt x="3804" y="147"/>
                    <a:pt x="3784" y="147"/>
                    <a:pt x="3784" y="127"/>
                  </a:cubicBezTo>
                  <a:cubicBezTo>
                    <a:pt x="3763" y="127"/>
                    <a:pt x="3743" y="127"/>
                    <a:pt x="3718" y="107"/>
                  </a:cubicBezTo>
                  <a:lnTo>
                    <a:pt x="3678" y="107"/>
                  </a:lnTo>
                  <a:cubicBezTo>
                    <a:pt x="3658" y="86"/>
                    <a:pt x="3617" y="86"/>
                    <a:pt x="3572" y="66"/>
                  </a:cubicBezTo>
                  <a:lnTo>
                    <a:pt x="3531" y="66"/>
                  </a:lnTo>
                  <a:cubicBezTo>
                    <a:pt x="3511" y="46"/>
                    <a:pt x="3491" y="46"/>
                    <a:pt x="3466" y="46"/>
                  </a:cubicBezTo>
                  <a:cubicBezTo>
                    <a:pt x="3466" y="46"/>
                    <a:pt x="3446" y="46"/>
                    <a:pt x="3425" y="21"/>
                  </a:cubicBezTo>
                  <a:lnTo>
                    <a:pt x="3279" y="21"/>
                  </a:lnTo>
                  <a:lnTo>
                    <a:pt x="3259"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1"/>
            <p:cNvSpPr/>
            <p:nvPr/>
          </p:nvSpPr>
          <p:spPr>
            <a:xfrm flipH="1">
              <a:off x="2185032" y="1444982"/>
              <a:ext cx="570908" cy="269304"/>
            </a:xfrm>
            <a:custGeom>
              <a:avLst/>
              <a:gdLst/>
              <a:ahLst/>
              <a:cxnLst/>
              <a:rect l="l" t="t" r="r" b="b"/>
              <a:pathLst>
                <a:path w="4859" h="2292" extrusionOk="0">
                  <a:moveTo>
                    <a:pt x="3007" y="1"/>
                  </a:moveTo>
                  <a:lnTo>
                    <a:pt x="1" y="319"/>
                  </a:lnTo>
                  <a:lnTo>
                    <a:pt x="213" y="319"/>
                  </a:lnTo>
                  <a:cubicBezTo>
                    <a:pt x="233" y="339"/>
                    <a:pt x="253" y="339"/>
                    <a:pt x="273" y="339"/>
                  </a:cubicBezTo>
                  <a:lnTo>
                    <a:pt x="319" y="339"/>
                  </a:lnTo>
                  <a:cubicBezTo>
                    <a:pt x="359" y="339"/>
                    <a:pt x="399" y="359"/>
                    <a:pt x="465" y="379"/>
                  </a:cubicBezTo>
                  <a:cubicBezTo>
                    <a:pt x="505" y="379"/>
                    <a:pt x="551" y="399"/>
                    <a:pt x="591" y="420"/>
                  </a:cubicBezTo>
                  <a:lnTo>
                    <a:pt x="611" y="420"/>
                  </a:lnTo>
                  <a:cubicBezTo>
                    <a:pt x="652" y="445"/>
                    <a:pt x="697" y="465"/>
                    <a:pt x="717" y="485"/>
                  </a:cubicBezTo>
                  <a:lnTo>
                    <a:pt x="737" y="485"/>
                  </a:lnTo>
                  <a:cubicBezTo>
                    <a:pt x="778" y="505"/>
                    <a:pt x="823" y="526"/>
                    <a:pt x="843" y="546"/>
                  </a:cubicBezTo>
                  <a:lnTo>
                    <a:pt x="864" y="571"/>
                  </a:lnTo>
                  <a:cubicBezTo>
                    <a:pt x="904" y="591"/>
                    <a:pt x="949" y="611"/>
                    <a:pt x="970" y="652"/>
                  </a:cubicBezTo>
                  <a:lnTo>
                    <a:pt x="990" y="652"/>
                  </a:lnTo>
                  <a:cubicBezTo>
                    <a:pt x="1030" y="697"/>
                    <a:pt x="1075" y="717"/>
                    <a:pt x="1096" y="758"/>
                  </a:cubicBezTo>
                  <a:lnTo>
                    <a:pt x="1116" y="758"/>
                  </a:lnTo>
                  <a:cubicBezTo>
                    <a:pt x="1136" y="798"/>
                    <a:pt x="1181" y="823"/>
                    <a:pt x="1202" y="863"/>
                  </a:cubicBezTo>
                  <a:cubicBezTo>
                    <a:pt x="1222" y="863"/>
                    <a:pt x="1222" y="884"/>
                    <a:pt x="1242" y="884"/>
                  </a:cubicBezTo>
                  <a:cubicBezTo>
                    <a:pt x="1262" y="904"/>
                    <a:pt x="1282" y="949"/>
                    <a:pt x="1308" y="969"/>
                  </a:cubicBezTo>
                  <a:cubicBezTo>
                    <a:pt x="1308" y="990"/>
                    <a:pt x="1328" y="990"/>
                    <a:pt x="1328" y="1010"/>
                  </a:cubicBezTo>
                  <a:cubicBezTo>
                    <a:pt x="1348" y="1030"/>
                    <a:pt x="1368" y="1050"/>
                    <a:pt x="1388" y="1096"/>
                  </a:cubicBezTo>
                  <a:cubicBezTo>
                    <a:pt x="1408" y="1096"/>
                    <a:pt x="1408" y="1116"/>
                    <a:pt x="1434" y="1136"/>
                  </a:cubicBezTo>
                  <a:cubicBezTo>
                    <a:pt x="1434" y="1156"/>
                    <a:pt x="1454" y="1156"/>
                    <a:pt x="1454" y="1176"/>
                  </a:cubicBezTo>
                  <a:cubicBezTo>
                    <a:pt x="1474" y="1222"/>
                    <a:pt x="1494" y="1262"/>
                    <a:pt x="1535" y="1302"/>
                  </a:cubicBezTo>
                  <a:cubicBezTo>
                    <a:pt x="1535" y="1328"/>
                    <a:pt x="1560" y="1348"/>
                    <a:pt x="1560" y="1348"/>
                  </a:cubicBezTo>
                  <a:cubicBezTo>
                    <a:pt x="1580" y="1388"/>
                    <a:pt x="1600" y="1454"/>
                    <a:pt x="1620" y="1494"/>
                  </a:cubicBezTo>
                  <a:cubicBezTo>
                    <a:pt x="1640" y="1514"/>
                    <a:pt x="1640" y="1534"/>
                    <a:pt x="1640" y="1555"/>
                  </a:cubicBezTo>
                  <a:cubicBezTo>
                    <a:pt x="1661" y="1600"/>
                    <a:pt x="1686" y="1640"/>
                    <a:pt x="1706" y="1706"/>
                  </a:cubicBezTo>
                  <a:cubicBezTo>
                    <a:pt x="1726" y="1706"/>
                    <a:pt x="1726" y="1726"/>
                    <a:pt x="1726" y="1746"/>
                  </a:cubicBezTo>
                  <a:cubicBezTo>
                    <a:pt x="1746" y="1807"/>
                    <a:pt x="1767" y="1872"/>
                    <a:pt x="1787" y="1933"/>
                  </a:cubicBezTo>
                  <a:cubicBezTo>
                    <a:pt x="1787" y="1958"/>
                    <a:pt x="1787" y="1978"/>
                    <a:pt x="1812" y="1998"/>
                  </a:cubicBezTo>
                  <a:cubicBezTo>
                    <a:pt x="1812" y="2039"/>
                    <a:pt x="1832" y="2104"/>
                    <a:pt x="1832" y="2145"/>
                  </a:cubicBezTo>
                  <a:cubicBezTo>
                    <a:pt x="1852" y="2210"/>
                    <a:pt x="1852" y="2251"/>
                    <a:pt x="1872" y="2291"/>
                  </a:cubicBezTo>
                  <a:lnTo>
                    <a:pt x="4859" y="1978"/>
                  </a:lnTo>
                  <a:lnTo>
                    <a:pt x="4859" y="1872"/>
                  </a:lnTo>
                  <a:cubicBezTo>
                    <a:pt x="4859" y="1852"/>
                    <a:pt x="4839" y="1852"/>
                    <a:pt x="4839" y="1832"/>
                  </a:cubicBezTo>
                  <a:cubicBezTo>
                    <a:pt x="4839" y="1787"/>
                    <a:pt x="4813" y="1726"/>
                    <a:pt x="4813" y="1681"/>
                  </a:cubicBezTo>
                  <a:cubicBezTo>
                    <a:pt x="4793" y="1661"/>
                    <a:pt x="4793" y="1640"/>
                    <a:pt x="4793" y="1620"/>
                  </a:cubicBezTo>
                  <a:cubicBezTo>
                    <a:pt x="4773" y="1555"/>
                    <a:pt x="4753" y="1494"/>
                    <a:pt x="4733" y="1428"/>
                  </a:cubicBezTo>
                  <a:cubicBezTo>
                    <a:pt x="4733" y="1408"/>
                    <a:pt x="4713" y="1388"/>
                    <a:pt x="4713" y="1388"/>
                  </a:cubicBezTo>
                  <a:cubicBezTo>
                    <a:pt x="4687" y="1328"/>
                    <a:pt x="4667" y="1282"/>
                    <a:pt x="4647" y="1242"/>
                  </a:cubicBezTo>
                  <a:cubicBezTo>
                    <a:pt x="4647" y="1222"/>
                    <a:pt x="4627" y="1201"/>
                    <a:pt x="4627" y="1176"/>
                  </a:cubicBezTo>
                  <a:cubicBezTo>
                    <a:pt x="4607" y="1116"/>
                    <a:pt x="4586" y="1075"/>
                    <a:pt x="4561" y="1030"/>
                  </a:cubicBezTo>
                  <a:lnTo>
                    <a:pt x="4541" y="1010"/>
                  </a:lnTo>
                  <a:lnTo>
                    <a:pt x="4521" y="990"/>
                  </a:lnTo>
                  <a:cubicBezTo>
                    <a:pt x="4501" y="949"/>
                    <a:pt x="4480" y="904"/>
                    <a:pt x="4460" y="863"/>
                  </a:cubicBezTo>
                  <a:cubicBezTo>
                    <a:pt x="4460" y="863"/>
                    <a:pt x="4435" y="843"/>
                    <a:pt x="4435" y="823"/>
                  </a:cubicBezTo>
                  <a:cubicBezTo>
                    <a:pt x="4415" y="798"/>
                    <a:pt x="4415" y="778"/>
                    <a:pt x="4395" y="778"/>
                  </a:cubicBezTo>
                  <a:cubicBezTo>
                    <a:pt x="4375" y="737"/>
                    <a:pt x="4354" y="717"/>
                    <a:pt x="4354" y="697"/>
                  </a:cubicBezTo>
                  <a:lnTo>
                    <a:pt x="4334" y="697"/>
                  </a:lnTo>
                  <a:cubicBezTo>
                    <a:pt x="4334" y="672"/>
                    <a:pt x="4309" y="672"/>
                    <a:pt x="4309" y="652"/>
                  </a:cubicBezTo>
                  <a:cubicBezTo>
                    <a:pt x="4289" y="631"/>
                    <a:pt x="4269" y="611"/>
                    <a:pt x="4269" y="591"/>
                  </a:cubicBezTo>
                  <a:cubicBezTo>
                    <a:pt x="4248" y="591"/>
                    <a:pt x="4248" y="571"/>
                    <a:pt x="4228" y="571"/>
                  </a:cubicBezTo>
                  <a:cubicBezTo>
                    <a:pt x="4228" y="571"/>
                    <a:pt x="4228" y="546"/>
                    <a:pt x="4208" y="546"/>
                  </a:cubicBezTo>
                  <a:cubicBezTo>
                    <a:pt x="4208" y="526"/>
                    <a:pt x="4183" y="526"/>
                    <a:pt x="4183" y="505"/>
                  </a:cubicBezTo>
                  <a:cubicBezTo>
                    <a:pt x="4163" y="485"/>
                    <a:pt x="4143" y="465"/>
                    <a:pt x="4122" y="445"/>
                  </a:cubicBezTo>
                  <a:lnTo>
                    <a:pt x="4102" y="445"/>
                  </a:lnTo>
                  <a:cubicBezTo>
                    <a:pt x="4082" y="420"/>
                    <a:pt x="4057" y="399"/>
                    <a:pt x="4037" y="379"/>
                  </a:cubicBezTo>
                  <a:cubicBezTo>
                    <a:pt x="4016" y="359"/>
                    <a:pt x="4016" y="359"/>
                    <a:pt x="3996" y="339"/>
                  </a:cubicBezTo>
                  <a:lnTo>
                    <a:pt x="3976" y="339"/>
                  </a:lnTo>
                  <a:lnTo>
                    <a:pt x="3956" y="319"/>
                  </a:lnTo>
                  <a:lnTo>
                    <a:pt x="3890" y="253"/>
                  </a:lnTo>
                  <a:lnTo>
                    <a:pt x="3870" y="253"/>
                  </a:lnTo>
                  <a:lnTo>
                    <a:pt x="3850" y="233"/>
                  </a:lnTo>
                  <a:lnTo>
                    <a:pt x="3830" y="213"/>
                  </a:lnTo>
                  <a:cubicBezTo>
                    <a:pt x="3784" y="193"/>
                    <a:pt x="3764" y="193"/>
                    <a:pt x="3744" y="167"/>
                  </a:cubicBezTo>
                  <a:lnTo>
                    <a:pt x="3724" y="167"/>
                  </a:lnTo>
                  <a:cubicBezTo>
                    <a:pt x="3724" y="147"/>
                    <a:pt x="3704" y="147"/>
                    <a:pt x="3678" y="127"/>
                  </a:cubicBezTo>
                  <a:cubicBezTo>
                    <a:pt x="3658" y="127"/>
                    <a:pt x="3638" y="107"/>
                    <a:pt x="3598" y="107"/>
                  </a:cubicBezTo>
                  <a:cubicBezTo>
                    <a:pt x="3578" y="87"/>
                    <a:pt x="3552" y="87"/>
                    <a:pt x="3532" y="87"/>
                  </a:cubicBezTo>
                  <a:cubicBezTo>
                    <a:pt x="3512" y="66"/>
                    <a:pt x="3492" y="66"/>
                    <a:pt x="3472" y="66"/>
                  </a:cubicBezTo>
                  <a:lnTo>
                    <a:pt x="3451" y="41"/>
                  </a:lnTo>
                  <a:cubicBezTo>
                    <a:pt x="3426" y="41"/>
                    <a:pt x="3386" y="41"/>
                    <a:pt x="3366" y="21"/>
                  </a:cubicBezTo>
                  <a:lnTo>
                    <a:pt x="3280" y="21"/>
                  </a:lnTo>
                  <a:cubicBezTo>
                    <a:pt x="3260" y="21"/>
                    <a:pt x="3240" y="1"/>
                    <a:pt x="3219" y="1"/>
                  </a:cubicBez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1"/>
            <p:cNvSpPr/>
            <p:nvPr/>
          </p:nvSpPr>
          <p:spPr>
            <a:xfrm flipH="1">
              <a:off x="2042156" y="1677385"/>
              <a:ext cx="493831" cy="474220"/>
            </a:xfrm>
            <a:custGeom>
              <a:avLst/>
              <a:gdLst/>
              <a:ahLst/>
              <a:cxnLst/>
              <a:rect l="l" t="t" r="r" b="b"/>
              <a:pathLst>
                <a:path w="4203" h="4036" extrusionOk="0">
                  <a:moveTo>
                    <a:pt x="2987" y="0"/>
                  </a:moveTo>
                  <a:lnTo>
                    <a:pt x="0" y="313"/>
                  </a:lnTo>
                  <a:cubicBezTo>
                    <a:pt x="21" y="333"/>
                    <a:pt x="66" y="333"/>
                    <a:pt x="106" y="358"/>
                  </a:cubicBezTo>
                  <a:lnTo>
                    <a:pt x="127" y="379"/>
                  </a:lnTo>
                  <a:cubicBezTo>
                    <a:pt x="167" y="399"/>
                    <a:pt x="192" y="419"/>
                    <a:pt x="233" y="439"/>
                  </a:cubicBezTo>
                  <a:lnTo>
                    <a:pt x="253" y="439"/>
                  </a:lnTo>
                  <a:cubicBezTo>
                    <a:pt x="273" y="459"/>
                    <a:pt x="318" y="485"/>
                    <a:pt x="359" y="525"/>
                  </a:cubicBezTo>
                  <a:cubicBezTo>
                    <a:pt x="399" y="545"/>
                    <a:pt x="419" y="565"/>
                    <a:pt x="465" y="611"/>
                  </a:cubicBezTo>
                  <a:lnTo>
                    <a:pt x="485" y="611"/>
                  </a:lnTo>
                  <a:cubicBezTo>
                    <a:pt x="505" y="651"/>
                    <a:pt x="545" y="671"/>
                    <a:pt x="571" y="712"/>
                  </a:cubicBezTo>
                  <a:cubicBezTo>
                    <a:pt x="571" y="712"/>
                    <a:pt x="591" y="712"/>
                    <a:pt x="591" y="737"/>
                  </a:cubicBezTo>
                  <a:cubicBezTo>
                    <a:pt x="611" y="757"/>
                    <a:pt x="631" y="777"/>
                    <a:pt x="651" y="818"/>
                  </a:cubicBezTo>
                  <a:cubicBezTo>
                    <a:pt x="671" y="818"/>
                    <a:pt x="671" y="838"/>
                    <a:pt x="697" y="838"/>
                  </a:cubicBezTo>
                  <a:cubicBezTo>
                    <a:pt x="717" y="863"/>
                    <a:pt x="717" y="903"/>
                    <a:pt x="737" y="923"/>
                  </a:cubicBezTo>
                  <a:cubicBezTo>
                    <a:pt x="757" y="944"/>
                    <a:pt x="757" y="944"/>
                    <a:pt x="777" y="964"/>
                  </a:cubicBezTo>
                  <a:cubicBezTo>
                    <a:pt x="777" y="989"/>
                    <a:pt x="798" y="1009"/>
                    <a:pt x="798" y="1009"/>
                  </a:cubicBezTo>
                  <a:cubicBezTo>
                    <a:pt x="823" y="1050"/>
                    <a:pt x="843" y="1090"/>
                    <a:pt x="863" y="1115"/>
                  </a:cubicBezTo>
                  <a:cubicBezTo>
                    <a:pt x="883" y="1135"/>
                    <a:pt x="883" y="1156"/>
                    <a:pt x="903" y="1176"/>
                  </a:cubicBezTo>
                  <a:cubicBezTo>
                    <a:pt x="924" y="1216"/>
                    <a:pt x="924" y="1241"/>
                    <a:pt x="949" y="1282"/>
                  </a:cubicBezTo>
                  <a:cubicBezTo>
                    <a:pt x="969" y="1302"/>
                    <a:pt x="969" y="1322"/>
                    <a:pt x="989" y="1342"/>
                  </a:cubicBezTo>
                  <a:cubicBezTo>
                    <a:pt x="989" y="1388"/>
                    <a:pt x="1009" y="1428"/>
                    <a:pt x="1030" y="1468"/>
                  </a:cubicBezTo>
                  <a:cubicBezTo>
                    <a:pt x="1030" y="1493"/>
                    <a:pt x="1050" y="1493"/>
                    <a:pt x="1050" y="1514"/>
                  </a:cubicBezTo>
                  <a:cubicBezTo>
                    <a:pt x="1075" y="1574"/>
                    <a:pt x="1095" y="1640"/>
                    <a:pt x="1115" y="1700"/>
                  </a:cubicBezTo>
                  <a:cubicBezTo>
                    <a:pt x="1115" y="1766"/>
                    <a:pt x="1135" y="1826"/>
                    <a:pt x="1156" y="1892"/>
                  </a:cubicBezTo>
                  <a:lnTo>
                    <a:pt x="1156" y="1973"/>
                  </a:lnTo>
                  <a:cubicBezTo>
                    <a:pt x="1176" y="1998"/>
                    <a:pt x="1176" y="2038"/>
                    <a:pt x="1176" y="2058"/>
                  </a:cubicBezTo>
                  <a:cubicBezTo>
                    <a:pt x="1176" y="2099"/>
                    <a:pt x="1176" y="2144"/>
                    <a:pt x="1201" y="2205"/>
                  </a:cubicBezTo>
                  <a:lnTo>
                    <a:pt x="1201" y="2396"/>
                  </a:lnTo>
                  <a:lnTo>
                    <a:pt x="1201" y="2437"/>
                  </a:lnTo>
                  <a:lnTo>
                    <a:pt x="1201" y="2477"/>
                  </a:lnTo>
                  <a:cubicBezTo>
                    <a:pt x="1176" y="2543"/>
                    <a:pt x="1176" y="2583"/>
                    <a:pt x="1156" y="2628"/>
                  </a:cubicBezTo>
                  <a:lnTo>
                    <a:pt x="1156" y="2649"/>
                  </a:lnTo>
                  <a:cubicBezTo>
                    <a:pt x="1135" y="2689"/>
                    <a:pt x="1135" y="2709"/>
                    <a:pt x="1135" y="2755"/>
                  </a:cubicBezTo>
                  <a:lnTo>
                    <a:pt x="1115" y="2775"/>
                  </a:lnTo>
                  <a:cubicBezTo>
                    <a:pt x="1115" y="2815"/>
                    <a:pt x="1095" y="2835"/>
                    <a:pt x="1095" y="2881"/>
                  </a:cubicBezTo>
                  <a:lnTo>
                    <a:pt x="1095" y="2901"/>
                  </a:lnTo>
                  <a:cubicBezTo>
                    <a:pt x="1095" y="2921"/>
                    <a:pt x="1075" y="2941"/>
                    <a:pt x="1075" y="2961"/>
                  </a:cubicBezTo>
                  <a:lnTo>
                    <a:pt x="1075" y="3007"/>
                  </a:lnTo>
                  <a:cubicBezTo>
                    <a:pt x="1050" y="3027"/>
                    <a:pt x="1050" y="3047"/>
                    <a:pt x="1050" y="3067"/>
                  </a:cubicBezTo>
                  <a:cubicBezTo>
                    <a:pt x="1050" y="3088"/>
                    <a:pt x="1030" y="3108"/>
                    <a:pt x="1030" y="3133"/>
                  </a:cubicBezTo>
                  <a:lnTo>
                    <a:pt x="1030" y="3153"/>
                  </a:lnTo>
                  <a:cubicBezTo>
                    <a:pt x="1030" y="3153"/>
                    <a:pt x="1030" y="3173"/>
                    <a:pt x="1009" y="3193"/>
                  </a:cubicBezTo>
                  <a:lnTo>
                    <a:pt x="1009" y="3234"/>
                  </a:lnTo>
                  <a:cubicBezTo>
                    <a:pt x="1009" y="3259"/>
                    <a:pt x="989" y="3259"/>
                    <a:pt x="989" y="3279"/>
                  </a:cubicBezTo>
                  <a:lnTo>
                    <a:pt x="989" y="3299"/>
                  </a:lnTo>
                  <a:lnTo>
                    <a:pt x="989" y="3320"/>
                  </a:lnTo>
                  <a:lnTo>
                    <a:pt x="989" y="3340"/>
                  </a:lnTo>
                  <a:lnTo>
                    <a:pt x="969" y="3340"/>
                  </a:lnTo>
                  <a:lnTo>
                    <a:pt x="969" y="3360"/>
                  </a:lnTo>
                  <a:lnTo>
                    <a:pt x="969" y="3385"/>
                  </a:lnTo>
                  <a:lnTo>
                    <a:pt x="949" y="3385"/>
                  </a:lnTo>
                  <a:lnTo>
                    <a:pt x="949" y="3405"/>
                  </a:lnTo>
                  <a:cubicBezTo>
                    <a:pt x="924" y="3426"/>
                    <a:pt x="924" y="3446"/>
                    <a:pt x="903" y="3466"/>
                  </a:cubicBezTo>
                  <a:cubicBezTo>
                    <a:pt x="883" y="3486"/>
                    <a:pt x="883" y="3511"/>
                    <a:pt x="863" y="3531"/>
                  </a:cubicBezTo>
                  <a:cubicBezTo>
                    <a:pt x="863" y="3552"/>
                    <a:pt x="843" y="3552"/>
                    <a:pt x="843" y="3572"/>
                  </a:cubicBezTo>
                  <a:lnTo>
                    <a:pt x="823" y="3592"/>
                  </a:lnTo>
                  <a:lnTo>
                    <a:pt x="798" y="3612"/>
                  </a:lnTo>
                  <a:lnTo>
                    <a:pt x="777" y="3637"/>
                  </a:lnTo>
                  <a:lnTo>
                    <a:pt x="777" y="3658"/>
                  </a:lnTo>
                  <a:cubicBezTo>
                    <a:pt x="212" y="4016"/>
                    <a:pt x="212" y="4016"/>
                    <a:pt x="192" y="4016"/>
                  </a:cubicBezTo>
                  <a:cubicBezTo>
                    <a:pt x="174" y="4016"/>
                    <a:pt x="169" y="4027"/>
                    <a:pt x="159" y="4032"/>
                  </a:cubicBezTo>
                  <a:lnTo>
                    <a:pt x="159" y="4032"/>
                  </a:lnTo>
                  <a:lnTo>
                    <a:pt x="3133" y="3718"/>
                  </a:lnTo>
                  <a:lnTo>
                    <a:pt x="3153" y="3718"/>
                  </a:lnTo>
                  <a:cubicBezTo>
                    <a:pt x="3173" y="3718"/>
                    <a:pt x="3173" y="3698"/>
                    <a:pt x="3194" y="3698"/>
                  </a:cubicBezTo>
                  <a:cubicBezTo>
                    <a:pt x="3219" y="3698"/>
                    <a:pt x="3572" y="3592"/>
                    <a:pt x="3849" y="3234"/>
                  </a:cubicBezTo>
                  <a:lnTo>
                    <a:pt x="3870" y="3214"/>
                  </a:lnTo>
                  <a:cubicBezTo>
                    <a:pt x="3890" y="3193"/>
                    <a:pt x="3910" y="3153"/>
                    <a:pt x="3910" y="3153"/>
                  </a:cubicBezTo>
                  <a:cubicBezTo>
                    <a:pt x="3930" y="3133"/>
                    <a:pt x="3930" y="3108"/>
                    <a:pt x="3950" y="3088"/>
                  </a:cubicBezTo>
                  <a:lnTo>
                    <a:pt x="3950" y="3067"/>
                  </a:lnTo>
                  <a:lnTo>
                    <a:pt x="3976" y="3067"/>
                  </a:lnTo>
                  <a:lnTo>
                    <a:pt x="3976" y="3047"/>
                  </a:lnTo>
                  <a:lnTo>
                    <a:pt x="3976" y="3027"/>
                  </a:lnTo>
                  <a:cubicBezTo>
                    <a:pt x="3976" y="3027"/>
                    <a:pt x="4162" y="2669"/>
                    <a:pt x="4203" y="2164"/>
                  </a:cubicBezTo>
                  <a:lnTo>
                    <a:pt x="4203" y="2124"/>
                  </a:lnTo>
                  <a:lnTo>
                    <a:pt x="4203" y="2079"/>
                  </a:lnTo>
                  <a:lnTo>
                    <a:pt x="4203" y="2018"/>
                  </a:lnTo>
                  <a:lnTo>
                    <a:pt x="4203" y="1912"/>
                  </a:lnTo>
                  <a:lnTo>
                    <a:pt x="4203" y="1892"/>
                  </a:lnTo>
                  <a:lnTo>
                    <a:pt x="4182" y="1892"/>
                  </a:lnTo>
                  <a:lnTo>
                    <a:pt x="4182" y="1766"/>
                  </a:lnTo>
                  <a:lnTo>
                    <a:pt x="4182" y="1746"/>
                  </a:lnTo>
                  <a:cubicBezTo>
                    <a:pt x="4182" y="1720"/>
                    <a:pt x="4162" y="1680"/>
                    <a:pt x="4162" y="1660"/>
                  </a:cubicBezTo>
                  <a:lnTo>
                    <a:pt x="4162" y="1594"/>
                  </a:lnTo>
                  <a:lnTo>
                    <a:pt x="4162" y="1574"/>
                  </a:lnTo>
                  <a:cubicBezTo>
                    <a:pt x="4142" y="1514"/>
                    <a:pt x="4122" y="1448"/>
                    <a:pt x="4122" y="1388"/>
                  </a:cubicBezTo>
                  <a:cubicBezTo>
                    <a:pt x="4102" y="1322"/>
                    <a:pt x="4076" y="1261"/>
                    <a:pt x="4056" y="1196"/>
                  </a:cubicBezTo>
                  <a:cubicBezTo>
                    <a:pt x="4056" y="1176"/>
                    <a:pt x="4036" y="1176"/>
                    <a:pt x="4036" y="1156"/>
                  </a:cubicBezTo>
                  <a:cubicBezTo>
                    <a:pt x="4016" y="1115"/>
                    <a:pt x="3996" y="1070"/>
                    <a:pt x="3996" y="1029"/>
                  </a:cubicBezTo>
                  <a:cubicBezTo>
                    <a:pt x="3976" y="1009"/>
                    <a:pt x="3976" y="989"/>
                    <a:pt x="3950" y="964"/>
                  </a:cubicBezTo>
                  <a:cubicBezTo>
                    <a:pt x="3930" y="923"/>
                    <a:pt x="3930" y="903"/>
                    <a:pt x="3910" y="863"/>
                  </a:cubicBezTo>
                  <a:cubicBezTo>
                    <a:pt x="3890" y="838"/>
                    <a:pt x="3890" y="838"/>
                    <a:pt x="3890" y="818"/>
                  </a:cubicBezTo>
                  <a:lnTo>
                    <a:pt x="3870" y="797"/>
                  </a:lnTo>
                  <a:cubicBezTo>
                    <a:pt x="3849" y="777"/>
                    <a:pt x="3824" y="737"/>
                    <a:pt x="3804" y="691"/>
                  </a:cubicBezTo>
                  <a:cubicBezTo>
                    <a:pt x="3804" y="691"/>
                    <a:pt x="3804" y="671"/>
                    <a:pt x="3784" y="671"/>
                  </a:cubicBezTo>
                  <a:lnTo>
                    <a:pt x="3784" y="651"/>
                  </a:lnTo>
                  <a:cubicBezTo>
                    <a:pt x="3764" y="631"/>
                    <a:pt x="3764" y="631"/>
                    <a:pt x="3743" y="611"/>
                  </a:cubicBezTo>
                  <a:cubicBezTo>
                    <a:pt x="3743" y="585"/>
                    <a:pt x="3723" y="565"/>
                    <a:pt x="3698" y="545"/>
                  </a:cubicBezTo>
                  <a:lnTo>
                    <a:pt x="3698" y="525"/>
                  </a:lnTo>
                  <a:cubicBezTo>
                    <a:pt x="3678" y="525"/>
                    <a:pt x="3678" y="505"/>
                    <a:pt x="3658" y="505"/>
                  </a:cubicBezTo>
                  <a:cubicBezTo>
                    <a:pt x="3658" y="485"/>
                    <a:pt x="3638" y="459"/>
                    <a:pt x="3638" y="459"/>
                  </a:cubicBezTo>
                  <a:cubicBezTo>
                    <a:pt x="3617" y="439"/>
                    <a:pt x="3617" y="419"/>
                    <a:pt x="3597" y="419"/>
                  </a:cubicBezTo>
                  <a:cubicBezTo>
                    <a:pt x="3597" y="399"/>
                    <a:pt x="3572" y="399"/>
                    <a:pt x="3572" y="399"/>
                  </a:cubicBezTo>
                  <a:lnTo>
                    <a:pt x="3552" y="379"/>
                  </a:lnTo>
                  <a:lnTo>
                    <a:pt x="3491" y="313"/>
                  </a:lnTo>
                  <a:lnTo>
                    <a:pt x="3491" y="293"/>
                  </a:lnTo>
                  <a:lnTo>
                    <a:pt x="3471" y="293"/>
                  </a:lnTo>
                  <a:lnTo>
                    <a:pt x="3426" y="253"/>
                  </a:lnTo>
                  <a:cubicBezTo>
                    <a:pt x="3406" y="232"/>
                    <a:pt x="3385" y="207"/>
                    <a:pt x="3365" y="207"/>
                  </a:cubicBezTo>
                  <a:lnTo>
                    <a:pt x="3365" y="187"/>
                  </a:lnTo>
                  <a:cubicBezTo>
                    <a:pt x="3345" y="187"/>
                    <a:pt x="3320" y="167"/>
                    <a:pt x="3300" y="147"/>
                  </a:cubicBezTo>
                  <a:cubicBezTo>
                    <a:pt x="3279" y="147"/>
                    <a:pt x="3259" y="126"/>
                    <a:pt x="3259" y="126"/>
                  </a:cubicBezTo>
                  <a:lnTo>
                    <a:pt x="3239" y="126"/>
                  </a:lnTo>
                  <a:lnTo>
                    <a:pt x="3239" y="106"/>
                  </a:lnTo>
                  <a:cubicBezTo>
                    <a:pt x="3219" y="106"/>
                    <a:pt x="3194" y="81"/>
                    <a:pt x="3173" y="81"/>
                  </a:cubicBezTo>
                  <a:cubicBezTo>
                    <a:pt x="3153" y="61"/>
                    <a:pt x="3153" y="61"/>
                    <a:pt x="3133" y="61"/>
                  </a:cubicBezTo>
                  <a:lnTo>
                    <a:pt x="3113" y="41"/>
                  </a:lnTo>
                  <a:cubicBezTo>
                    <a:pt x="3093" y="41"/>
                    <a:pt x="3068" y="20"/>
                    <a:pt x="3047" y="20"/>
                  </a:cubicBezTo>
                  <a:cubicBezTo>
                    <a:pt x="3027" y="0"/>
                    <a:pt x="3007" y="0"/>
                    <a:pt x="2987" y="0"/>
                  </a:cubicBezTo>
                  <a:close/>
                  <a:moveTo>
                    <a:pt x="159" y="4032"/>
                  </a:moveTo>
                  <a:lnTo>
                    <a:pt x="127" y="4036"/>
                  </a:lnTo>
                  <a:lnTo>
                    <a:pt x="147" y="4036"/>
                  </a:lnTo>
                  <a:cubicBezTo>
                    <a:pt x="152" y="4036"/>
                    <a:pt x="156" y="4035"/>
                    <a:pt x="159" y="4032"/>
                  </a:cubicBez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1"/>
            <p:cNvSpPr/>
            <p:nvPr/>
          </p:nvSpPr>
          <p:spPr>
            <a:xfrm flipH="1">
              <a:off x="2388689" y="1302093"/>
              <a:ext cx="1070693" cy="849506"/>
            </a:xfrm>
            <a:custGeom>
              <a:avLst/>
              <a:gdLst/>
              <a:ahLst/>
              <a:cxnLst/>
              <a:rect l="l" t="t" r="r" b="b"/>
              <a:pathLst>
                <a:path w="9061" h="7189" extrusionOk="0">
                  <a:moveTo>
                    <a:pt x="3340" y="1"/>
                  </a:moveTo>
                  <a:cubicBezTo>
                    <a:pt x="3340" y="21"/>
                    <a:pt x="3340" y="21"/>
                    <a:pt x="3299" y="21"/>
                  </a:cubicBezTo>
                  <a:lnTo>
                    <a:pt x="3214" y="21"/>
                  </a:lnTo>
                  <a:cubicBezTo>
                    <a:pt x="3193" y="21"/>
                    <a:pt x="3173" y="41"/>
                    <a:pt x="3153" y="41"/>
                  </a:cubicBezTo>
                  <a:lnTo>
                    <a:pt x="3108" y="41"/>
                  </a:lnTo>
                  <a:cubicBezTo>
                    <a:pt x="3027" y="61"/>
                    <a:pt x="2961" y="81"/>
                    <a:pt x="2881" y="127"/>
                  </a:cubicBezTo>
                  <a:cubicBezTo>
                    <a:pt x="2855" y="127"/>
                    <a:pt x="2855" y="127"/>
                    <a:pt x="2835" y="147"/>
                  </a:cubicBezTo>
                  <a:cubicBezTo>
                    <a:pt x="2815" y="147"/>
                    <a:pt x="2815" y="147"/>
                    <a:pt x="2795" y="167"/>
                  </a:cubicBezTo>
                  <a:cubicBezTo>
                    <a:pt x="2775" y="167"/>
                    <a:pt x="2754" y="187"/>
                    <a:pt x="2754" y="187"/>
                  </a:cubicBezTo>
                  <a:cubicBezTo>
                    <a:pt x="2729" y="187"/>
                    <a:pt x="2709" y="207"/>
                    <a:pt x="2709" y="207"/>
                  </a:cubicBezTo>
                  <a:cubicBezTo>
                    <a:pt x="2689" y="233"/>
                    <a:pt x="2669" y="233"/>
                    <a:pt x="2669" y="233"/>
                  </a:cubicBezTo>
                  <a:cubicBezTo>
                    <a:pt x="2649" y="253"/>
                    <a:pt x="2628" y="253"/>
                    <a:pt x="2628" y="273"/>
                  </a:cubicBezTo>
                  <a:cubicBezTo>
                    <a:pt x="2603" y="273"/>
                    <a:pt x="2603" y="293"/>
                    <a:pt x="2583" y="293"/>
                  </a:cubicBezTo>
                  <a:cubicBezTo>
                    <a:pt x="2563" y="313"/>
                    <a:pt x="2563" y="313"/>
                    <a:pt x="2543" y="333"/>
                  </a:cubicBezTo>
                  <a:cubicBezTo>
                    <a:pt x="2522" y="333"/>
                    <a:pt x="2522" y="333"/>
                    <a:pt x="2502" y="359"/>
                  </a:cubicBezTo>
                  <a:cubicBezTo>
                    <a:pt x="2477" y="359"/>
                    <a:pt x="2477" y="379"/>
                    <a:pt x="2457" y="399"/>
                  </a:cubicBezTo>
                  <a:cubicBezTo>
                    <a:pt x="2457" y="399"/>
                    <a:pt x="2437" y="399"/>
                    <a:pt x="2416" y="419"/>
                  </a:cubicBezTo>
                  <a:cubicBezTo>
                    <a:pt x="2416" y="439"/>
                    <a:pt x="2396" y="439"/>
                    <a:pt x="2376" y="460"/>
                  </a:cubicBezTo>
                  <a:cubicBezTo>
                    <a:pt x="2376" y="460"/>
                    <a:pt x="2376" y="485"/>
                    <a:pt x="2351" y="505"/>
                  </a:cubicBezTo>
                  <a:cubicBezTo>
                    <a:pt x="2331" y="505"/>
                    <a:pt x="2331" y="525"/>
                    <a:pt x="2311" y="525"/>
                  </a:cubicBezTo>
                  <a:cubicBezTo>
                    <a:pt x="2311" y="545"/>
                    <a:pt x="2290" y="545"/>
                    <a:pt x="2270" y="565"/>
                  </a:cubicBezTo>
                  <a:cubicBezTo>
                    <a:pt x="2270" y="586"/>
                    <a:pt x="2250" y="586"/>
                    <a:pt x="2250" y="611"/>
                  </a:cubicBezTo>
                  <a:lnTo>
                    <a:pt x="2205" y="651"/>
                  </a:lnTo>
                  <a:cubicBezTo>
                    <a:pt x="2124" y="777"/>
                    <a:pt x="2018" y="924"/>
                    <a:pt x="1952" y="1090"/>
                  </a:cubicBezTo>
                  <a:cubicBezTo>
                    <a:pt x="1932" y="1090"/>
                    <a:pt x="1932" y="1115"/>
                    <a:pt x="1932" y="1136"/>
                  </a:cubicBezTo>
                  <a:cubicBezTo>
                    <a:pt x="1912" y="1156"/>
                    <a:pt x="1912" y="1176"/>
                    <a:pt x="1892" y="1196"/>
                  </a:cubicBezTo>
                  <a:cubicBezTo>
                    <a:pt x="1892" y="1216"/>
                    <a:pt x="1892" y="1216"/>
                    <a:pt x="1872" y="1262"/>
                  </a:cubicBezTo>
                  <a:cubicBezTo>
                    <a:pt x="1872" y="1262"/>
                    <a:pt x="1872" y="1282"/>
                    <a:pt x="1846" y="1302"/>
                  </a:cubicBezTo>
                  <a:cubicBezTo>
                    <a:pt x="1846" y="1322"/>
                    <a:pt x="1846" y="1322"/>
                    <a:pt x="1826" y="1368"/>
                  </a:cubicBezTo>
                  <a:lnTo>
                    <a:pt x="1826" y="1428"/>
                  </a:lnTo>
                  <a:cubicBezTo>
                    <a:pt x="1806" y="1428"/>
                    <a:pt x="1806" y="1448"/>
                    <a:pt x="1806" y="1468"/>
                  </a:cubicBezTo>
                  <a:cubicBezTo>
                    <a:pt x="1806" y="1494"/>
                    <a:pt x="1786" y="1514"/>
                    <a:pt x="1786" y="1534"/>
                  </a:cubicBezTo>
                  <a:cubicBezTo>
                    <a:pt x="1786" y="1554"/>
                    <a:pt x="1786" y="1554"/>
                    <a:pt x="1766" y="1595"/>
                  </a:cubicBezTo>
                  <a:cubicBezTo>
                    <a:pt x="1766" y="1620"/>
                    <a:pt x="1766" y="1620"/>
                    <a:pt x="1746" y="1660"/>
                  </a:cubicBezTo>
                  <a:lnTo>
                    <a:pt x="1746" y="1721"/>
                  </a:lnTo>
                  <a:cubicBezTo>
                    <a:pt x="1746" y="1746"/>
                    <a:pt x="1746" y="1746"/>
                    <a:pt x="1720" y="1786"/>
                  </a:cubicBezTo>
                  <a:lnTo>
                    <a:pt x="1720" y="1847"/>
                  </a:lnTo>
                  <a:cubicBezTo>
                    <a:pt x="1720" y="1847"/>
                    <a:pt x="1720" y="1872"/>
                    <a:pt x="1700" y="1912"/>
                  </a:cubicBezTo>
                  <a:lnTo>
                    <a:pt x="1700" y="1973"/>
                  </a:lnTo>
                  <a:lnTo>
                    <a:pt x="1700" y="2038"/>
                  </a:lnTo>
                  <a:cubicBezTo>
                    <a:pt x="1700" y="2059"/>
                    <a:pt x="1680" y="2059"/>
                    <a:pt x="1680" y="2099"/>
                  </a:cubicBezTo>
                  <a:lnTo>
                    <a:pt x="1680" y="2165"/>
                  </a:lnTo>
                  <a:lnTo>
                    <a:pt x="1680" y="2250"/>
                  </a:lnTo>
                  <a:lnTo>
                    <a:pt x="1680" y="2311"/>
                  </a:lnTo>
                  <a:lnTo>
                    <a:pt x="1680" y="2376"/>
                  </a:lnTo>
                  <a:lnTo>
                    <a:pt x="1428" y="2331"/>
                  </a:lnTo>
                  <a:lnTo>
                    <a:pt x="1070" y="2331"/>
                  </a:lnTo>
                  <a:cubicBezTo>
                    <a:pt x="484" y="2376"/>
                    <a:pt x="0" y="3088"/>
                    <a:pt x="0" y="3991"/>
                  </a:cubicBezTo>
                  <a:cubicBezTo>
                    <a:pt x="0" y="4309"/>
                    <a:pt x="61" y="4581"/>
                    <a:pt x="146" y="4833"/>
                  </a:cubicBezTo>
                  <a:cubicBezTo>
                    <a:pt x="379" y="5484"/>
                    <a:pt x="863" y="6008"/>
                    <a:pt x="1408" y="6114"/>
                  </a:cubicBezTo>
                  <a:lnTo>
                    <a:pt x="7627" y="7189"/>
                  </a:lnTo>
                  <a:lnTo>
                    <a:pt x="8006" y="7189"/>
                  </a:lnTo>
                  <a:cubicBezTo>
                    <a:pt x="8026" y="7189"/>
                    <a:pt x="8026" y="7169"/>
                    <a:pt x="8051" y="7169"/>
                  </a:cubicBezTo>
                  <a:cubicBezTo>
                    <a:pt x="8071" y="7169"/>
                    <a:pt x="8071" y="7169"/>
                    <a:pt x="8636" y="6811"/>
                  </a:cubicBezTo>
                  <a:cubicBezTo>
                    <a:pt x="8636" y="6790"/>
                    <a:pt x="8636" y="6790"/>
                    <a:pt x="8657" y="6765"/>
                  </a:cubicBezTo>
                  <a:lnTo>
                    <a:pt x="8682" y="6745"/>
                  </a:lnTo>
                  <a:lnTo>
                    <a:pt x="8702" y="6725"/>
                  </a:lnTo>
                  <a:cubicBezTo>
                    <a:pt x="8702" y="6705"/>
                    <a:pt x="8722" y="6705"/>
                    <a:pt x="8722" y="6684"/>
                  </a:cubicBezTo>
                  <a:cubicBezTo>
                    <a:pt x="8742" y="6639"/>
                    <a:pt x="8783" y="6599"/>
                    <a:pt x="8808" y="6558"/>
                  </a:cubicBezTo>
                  <a:cubicBezTo>
                    <a:pt x="8808" y="6538"/>
                    <a:pt x="8828" y="6538"/>
                    <a:pt x="8828" y="6513"/>
                  </a:cubicBezTo>
                  <a:cubicBezTo>
                    <a:pt x="8828" y="6513"/>
                    <a:pt x="8848" y="6493"/>
                    <a:pt x="9060" y="5630"/>
                  </a:cubicBezTo>
                  <a:lnTo>
                    <a:pt x="9060" y="5590"/>
                  </a:lnTo>
                  <a:lnTo>
                    <a:pt x="9060" y="5549"/>
                  </a:lnTo>
                  <a:cubicBezTo>
                    <a:pt x="9060" y="4601"/>
                    <a:pt x="8530" y="3718"/>
                    <a:pt x="7859" y="3466"/>
                  </a:cubicBezTo>
                  <a:cubicBezTo>
                    <a:pt x="7713" y="2477"/>
                    <a:pt x="7083" y="1640"/>
                    <a:pt x="6306" y="1514"/>
                  </a:cubicBezTo>
                  <a:lnTo>
                    <a:pt x="6260" y="1514"/>
                  </a:lnTo>
                  <a:cubicBezTo>
                    <a:pt x="6240" y="1514"/>
                    <a:pt x="6220" y="1514"/>
                    <a:pt x="6200" y="1494"/>
                  </a:cubicBezTo>
                  <a:lnTo>
                    <a:pt x="6008" y="1494"/>
                  </a:lnTo>
                  <a:cubicBezTo>
                    <a:pt x="5988" y="1494"/>
                    <a:pt x="5968" y="1514"/>
                    <a:pt x="5968" y="1514"/>
                  </a:cubicBezTo>
                  <a:lnTo>
                    <a:pt x="5862" y="1514"/>
                  </a:lnTo>
                  <a:cubicBezTo>
                    <a:pt x="5842" y="1534"/>
                    <a:pt x="5842" y="1534"/>
                    <a:pt x="5822" y="1534"/>
                  </a:cubicBezTo>
                  <a:cubicBezTo>
                    <a:pt x="5801" y="1534"/>
                    <a:pt x="5781" y="1534"/>
                    <a:pt x="5756" y="1554"/>
                  </a:cubicBezTo>
                  <a:lnTo>
                    <a:pt x="5716" y="1554"/>
                  </a:lnTo>
                  <a:cubicBezTo>
                    <a:pt x="5716" y="1574"/>
                    <a:pt x="5695" y="1574"/>
                    <a:pt x="5675" y="1574"/>
                  </a:cubicBezTo>
                  <a:cubicBezTo>
                    <a:pt x="5675" y="1574"/>
                    <a:pt x="5655" y="1595"/>
                    <a:pt x="5630" y="1595"/>
                  </a:cubicBezTo>
                  <a:cubicBezTo>
                    <a:pt x="5610" y="1595"/>
                    <a:pt x="5610" y="1620"/>
                    <a:pt x="5589" y="1620"/>
                  </a:cubicBezTo>
                  <a:cubicBezTo>
                    <a:pt x="5569" y="1620"/>
                    <a:pt x="5569" y="1640"/>
                    <a:pt x="5549" y="1640"/>
                  </a:cubicBezTo>
                  <a:cubicBezTo>
                    <a:pt x="5529" y="1640"/>
                    <a:pt x="5529" y="1660"/>
                    <a:pt x="5504" y="1660"/>
                  </a:cubicBezTo>
                  <a:cubicBezTo>
                    <a:pt x="5484" y="1680"/>
                    <a:pt x="5484" y="1680"/>
                    <a:pt x="5463" y="1680"/>
                  </a:cubicBezTo>
                  <a:cubicBezTo>
                    <a:pt x="5125" y="818"/>
                    <a:pt x="4475" y="167"/>
                    <a:pt x="3718" y="21"/>
                  </a:cubicBezTo>
                  <a:lnTo>
                    <a:pt x="3572" y="21"/>
                  </a:lnTo>
                  <a:lnTo>
                    <a:pt x="3551"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7"/>
          <p:cNvSpPr txBox="1">
            <a:spLocks noGrp="1"/>
          </p:cNvSpPr>
          <p:nvPr>
            <p:ph type="title"/>
          </p:nvPr>
        </p:nvSpPr>
        <p:spPr>
          <a:xfrm>
            <a:off x="2607200" y="540000"/>
            <a:ext cx="39297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Sitka Banner Semibold" pitchFamily="2" charset="0"/>
              </a:rPr>
              <a:t>Nội dung</a:t>
            </a:r>
            <a:endParaRPr dirty="0">
              <a:latin typeface="Sitka Banner Semibold" pitchFamily="2" charset="0"/>
            </a:endParaRPr>
          </a:p>
        </p:txBody>
      </p:sp>
      <p:sp>
        <p:nvSpPr>
          <p:cNvPr id="472" name="Google Shape;472;p37"/>
          <p:cNvSpPr txBox="1">
            <a:spLocks noGrp="1"/>
          </p:cNvSpPr>
          <p:nvPr>
            <p:ph type="title" idx="3"/>
          </p:nvPr>
        </p:nvSpPr>
        <p:spPr>
          <a:xfrm>
            <a:off x="3540008" y="1354404"/>
            <a:ext cx="781200" cy="68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473" name="Google Shape;473;p37"/>
          <p:cNvSpPr txBox="1">
            <a:spLocks noGrp="1"/>
          </p:cNvSpPr>
          <p:nvPr>
            <p:ph type="title" idx="5"/>
          </p:nvPr>
        </p:nvSpPr>
        <p:spPr>
          <a:xfrm>
            <a:off x="4321200" y="2244551"/>
            <a:ext cx="41025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VAI TRÒ CỦA CẤU TRÚC DỮ LIỆU NOSQL</a:t>
            </a:r>
            <a:endParaRPr sz="2000" dirty="0">
              <a:latin typeface="Times New Roman" panose="02020603050405020304" pitchFamily="18" charset="0"/>
              <a:cs typeface="Times New Roman" panose="02020603050405020304" pitchFamily="18" charset="0"/>
            </a:endParaRPr>
          </a:p>
        </p:txBody>
      </p:sp>
      <p:sp>
        <p:nvSpPr>
          <p:cNvPr id="475" name="Google Shape;475;p37"/>
          <p:cNvSpPr txBox="1">
            <a:spLocks noGrp="1"/>
          </p:cNvSpPr>
          <p:nvPr>
            <p:ph type="title" idx="8"/>
          </p:nvPr>
        </p:nvSpPr>
        <p:spPr>
          <a:xfrm>
            <a:off x="4321200" y="2966426"/>
            <a:ext cx="41025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KẾT LUẬN VÀ CÔNG VIỆC TƯƠNG LAI</a:t>
            </a:r>
            <a:endParaRPr sz="2000" dirty="0">
              <a:latin typeface="Times New Roman" panose="02020603050405020304" pitchFamily="18" charset="0"/>
              <a:cs typeface="Times New Roman" panose="02020603050405020304" pitchFamily="18" charset="0"/>
            </a:endParaRPr>
          </a:p>
        </p:txBody>
      </p:sp>
      <p:sp>
        <p:nvSpPr>
          <p:cNvPr id="476" name="Google Shape;476;p37"/>
          <p:cNvSpPr txBox="1">
            <a:spLocks noGrp="1"/>
          </p:cNvSpPr>
          <p:nvPr>
            <p:ph type="title" idx="9"/>
          </p:nvPr>
        </p:nvSpPr>
        <p:spPr>
          <a:xfrm>
            <a:off x="3540000" y="2796224"/>
            <a:ext cx="781200" cy="68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78" name="Google Shape;478;p37"/>
          <p:cNvSpPr txBox="1">
            <a:spLocks noGrp="1"/>
          </p:cNvSpPr>
          <p:nvPr>
            <p:ph type="title" idx="14"/>
          </p:nvPr>
        </p:nvSpPr>
        <p:spPr>
          <a:xfrm>
            <a:off x="4321200" y="3688302"/>
            <a:ext cx="41025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DEMO</a:t>
            </a:r>
            <a:endParaRPr sz="2000" dirty="0">
              <a:latin typeface="Times New Roman" panose="02020603050405020304" pitchFamily="18" charset="0"/>
              <a:cs typeface="Times New Roman" panose="02020603050405020304" pitchFamily="18" charset="0"/>
            </a:endParaRPr>
          </a:p>
        </p:txBody>
      </p:sp>
      <p:sp>
        <p:nvSpPr>
          <p:cNvPr id="479" name="Google Shape;479;p37"/>
          <p:cNvSpPr txBox="1">
            <a:spLocks noGrp="1"/>
          </p:cNvSpPr>
          <p:nvPr>
            <p:ph type="title" idx="15"/>
          </p:nvPr>
        </p:nvSpPr>
        <p:spPr>
          <a:xfrm>
            <a:off x="3540006" y="3517135"/>
            <a:ext cx="781200" cy="68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81" name="Google Shape;481;p37"/>
          <p:cNvSpPr txBox="1">
            <a:spLocks noGrp="1"/>
          </p:cNvSpPr>
          <p:nvPr>
            <p:ph type="title" idx="6"/>
          </p:nvPr>
        </p:nvSpPr>
        <p:spPr>
          <a:xfrm>
            <a:off x="3540006" y="2075314"/>
            <a:ext cx="781200" cy="68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83" name="Google Shape;483;p37"/>
          <p:cNvSpPr txBox="1">
            <a:spLocks noGrp="1"/>
          </p:cNvSpPr>
          <p:nvPr>
            <p:ph type="title" idx="2"/>
          </p:nvPr>
        </p:nvSpPr>
        <p:spPr>
          <a:xfrm>
            <a:off x="4321200" y="1522675"/>
            <a:ext cx="41025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TỔNG QUAN VỀ “NOSQL DATABASES”</a:t>
            </a:r>
            <a:endParaRPr sz="2000" dirty="0">
              <a:latin typeface="Times New Roman" panose="02020603050405020304" pitchFamily="18" charset="0"/>
              <a:cs typeface="Times New Roman" panose="02020603050405020304" pitchFamily="18" charset="0"/>
            </a:endParaRPr>
          </a:p>
        </p:txBody>
      </p:sp>
      <p:grpSp>
        <p:nvGrpSpPr>
          <p:cNvPr id="484" name="Google Shape;484;p37"/>
          <p:cNvGrpSpPr/>
          <p:nvPr/>
        </p:nvGrpSpPr>
        <p:grpSpPr>
          <a:xfrm>
            <a:off x="1090574" y="1604225"/>
            <a:ext cx="1738026" cy="2823854"/>
            <a:chOff x="1090574" y="1604225"/>
            <a:chExt cx="1738026" cy="2823854"/>
          </a:xfrm>
        </p:grpSpPr>
        <p:sp>
          <p:nvSpPr>
            <p:cNvPr id="485" name="Google Shape;485;p37"/>
            <p:cNvSpPr/>
            <p:nvPr/>
          </p:nvSpPr>
          <p:spPr>
            <a:xfrm>
              <a:off x="1996241" y="2595554"/>
              <a:ext cx="414752" cy="1504829"/>
            </a:xfrm>
            <a:custGeom>
              <a:avLst/>
              <a:gdLst/>
              <a:ahLst/>
              <a:cxnLst/>
              <a:rect l="l" t="t" r="r" b="b"/>
              <a:pathLst>
                <a:path w="3487" h="12652" extrusionOk="0">
                  <a:moveTo>
                    <a:pt x="0" y="0"/>
                  </a:moveTo>
                  <a:lnTo>
                    <a:pt x="0" y="10634"/>
                  </a:lnTo>
                  <a:lnTo>
                    <a:pt x="3486" y="12652"/>
                  </a:lnTo>
                  <a:lnTo>
                    <a:pt x="3486" y="2018"/>
                  </a:lnTo>
                  <a:lnTo>
                    <a:pt x="0" y="0"/>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2038227" y="2672866"/>
              <a:ext cx="55308" cy="1190589"/>
            </a:xfrm>
            <a:custGeom>
              <a:avLst/>
              <a:gdLst/>
              <a:ahLst/>
              <a:cxnLst/>
              <a:rect l="l" t="t" r="r" b="b"/>
              <a:pathLst>
                <a:path w="465" h="10010" extrusionOk="0">
                  <a:moveTo>
                    <a:pt x="1" y="1"/>
                  </a:moveTo>
                  <a:lnTo>
                    <a:pt x="1" y="9732"/>
                  </a:lnTo>
                  <a:lnTo>
                    <a:pt x="465" y="10009"/>
                  </a:lnTo>
                  <a:lnTo>
                    <a:pt x="465" y="273"/>
                  </a:lnTo>
                  <a:lnTo>
                    <a:pt x="1" y="1"/>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2131239" y="2728175"/>
              <a:ext cx="54714" cy="1187497"/>
            </a:xfrm>
            <a:custGeom>
              <a:avLst/>
              <a:gdLst/>
              <a:ahLst/>
              <a:cxnLst/>
              <a:rect l="l" t="t" r="r" b="b"/>
              <a:pathLst>
                <a:path w="460" h="9984" extrusionOk="0">
                  <a:moveTo>
                    <a:pt x="0" y="0"/>
                  </a:moveTo>
                  <a:lnTo>
                    <a:pt x="0" y="9711"/>
                  </a:lnTo>
                  <a:lnTo>
                    <a:pt x="460" y="9983"/>
                  </a:lnTo>
                  <a:lnTo>
                    <a:pt x="460" y="252"/>
                  </a:lnTo>
                  <a:lnTo>
                    <a:pt x="0" y="0"/>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223657" y="2780271"/>
              <a:ext cx="52335" cy="1188092"/>
            </a:xfrm>
            <a:custGeom>
              <a:avLst/>
              <a:gdLst/>
              <a:ahLst/>
              <a:cxnLst/>
              <a:rect l="l" t="t" r="r" b="b"/>
              <a:pathLst>
                <a:path w="440" h="9989" extrusionOk="0">
                  <a:moveTo>
                    <a:pt x="0" y="1"/>
                  </a:moveTo>
                  <a:lnTo>
                    <a:pt x="0" y="9737"/>
                  </a:lnTo>
                  <a:lnTo>
                    <a:pt x="439" y="9989"/>
                  </a:lnTo>
                  <a:lnTo>
                    <a:pt x="439" y="278"/>
                  </a:lnTo>
                  <a:lnTo>
                    <a:pt x="0" y="1"/>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2313577" y="2833082"/>
              <a:ext cx="54832" cy="1187497"/>
            </a:xfrm>
            <a:custGeom>
              <a:avLst/>
              <a:gdLst/>
              <a:ahLst/>
              <a:cxnLst/>
              <a:rect l="l" t="t" r="r" b="b"/>
              <a:pathLst>
                <a:path w="461" h="9984" extrusionOk="0">
                  <a:moveTo>
                    <a:pt x="1" y="1"/>
                  </a:moveTo>
                  <a:lnTo>
                    <a:pt x="1" y="9732"/>
                  </a:lnTo>
                  <a:lnTo>
                    <a:pt x="460" y="9984"/>
                  </a:lnTo>
                  <a:lnTo>
                    <a:pt x="460" y="273"/>
                  </a:lnTo>
                  <a:lnTo>
                    <a:pt x="1" y="1"/>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2410871" y="2595554"/>
              <a:ext cx="417726" cy="1504829"/>
            </a:xfrm>
            <a:custGeom>
              <a:avLst/>
              <a:gdLst/>
              <a:ahLst/>
              <a:cxnLst/>
              <a:rect l="l" t="t" r="r" b="b"/>
              <a:pathLst>
                <a:path w="3512" h="12652" extrusionOk="0">
                  <a:moveTo>
                    <a:pt x="3511" y="0"/>
                  </a:moveTo>
                  <a:lnTo>
                    <a:pt x="0" y="2018"/>
                  </a:lnTo>
                  <a:lnTo>
                    <a:pt x="0" y="12652"/>
                  </a:lnTo>
                  <a:lnTo>
                    <a:pt x="3511" y="10634"/>
                  </a:lnTo>
                  <a:lnTo>
                    <a:pt x="3511" y="0"/>
                  </a:lnTo>
                  <a:close/>
                </a:path>
              </a:pathLst>
            </a:custGeom>
            <a:gradFill>
              <a:gsLst>
                <a:gs pos="0">
                  <a:srgbClr val="1501A9"/>
                </a:gs>
                <a:gs pos="100000">
                  <a:srgbClr val="17163E"/>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455831" y="2833082"/>
              <a:ext cx="52929" cy="1187497"/>
            </a:xfrm>
            <a:custGeom>
              <a:avLst/>
              <a:gdLst/>
              <a:ahLst/>
              <a:cxnLst/>
              <a:rect l="l" t="t" r="r" b="b"/>
              <a:pathLst>
                <a:path w="445" h="9984" extrusionOk="0">
                  <a:moveTo>
                    <a:pt x="444" y="1"/>
                  </a:moveTo>
                  <a:lnTo>
                    <a:pt x="1" y="273"/>
                  </a:lnTo>
                  <a:lnTo>
                    <a:pt x="1" y="9984"/>
                  </a:lnTo>
                  <a:lnTo>
                    <a:pt x="444" y="9732"/>
                  </a:lnTo>
                  <a:lnTo>
                    <a:pt x="444"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2545869" y="2780271"/>
              <a:ext cx="55308" cy="1188092"/>
            </a:xfrm>
            <a:custGeom>
              <a:avLst/>
              <a:gdLst/>
              <a:ahLst/>
              <a:cxnLst/>
              <a:rect l="l" t="t" r="r" b="b"/>
              <a:pathLst>
                <a:path w="465" h="9989" extrusionOk="0">
                  <a:moveTo>
                    <a:pt x="464" y="1"/>
                  </a:moveTo>
                  <a:lnTo>
                    <a:pt x="0" y="278"/>
                  </a:lnTo>
                  <a:lnTo>
                    <a:pt x="0" y="9989"/>
                  </a:lnTo>
                  <a:lnTo>
                    <a:pt x="464" y="9737"/>
                  </a:lnTo>
                  <a:lnTo>
                    <a:pt x="464"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2638287" y="2728175"/>
              <a:ext cx="55308" cy="1187497"/>
            </a:xfrm>
            <a:custGeom>
              <a:avLst/>
              <a:gdLst/>
              <a:ahLst/>
              <a:cxnLst/>
              <a:rect l="l" t="t" r="r" b="b"/>
              <a:pathLst>
                <a:path w="465" h="9984" extrusionOk="0">
                  <a:moveTo>
                    <a:pt x="464" y="0"/>
                  </a:moveTo>
                  <a:lnTo>
                    <a:pt x="0" y="252"/>
                  </a:lnTo>
                  <a:lnTo>
                    <a:pt x="0" y="9983"/>
                  </a:lnTo>
                  <a:lnTo>
                    <a:pt x="464" y="9711"/>
                  </a:lnTo>
                  <a:lnTo>
                    <a:pt x="464" y="0"/>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2731180" y="2672866"/>
              <a:ext cx="54714" cy="1190589"/>
            </a:xfrm>
            <a:custGeom>
              <a:avLst/>
              <a:gdLst/>
              <a:ahLst/>
              <a:cxnLst/>
              <a:rect l="l" t="t" r="r" b="b"/>
              <a:pathLst>
                <a:path w="460" h="10010" extrusionOk="0">
                  <a:moveTo>
                    <a:pt x="460" y="1"/>
                  </a:moveTo>
                  <a:lnTo>
                    <a:pt x="1" y="273"/>
                  </a:lnTo>
                  <a:lnTo>
                    <a:pt x="1" y="10009"/>
                  </a:lnTo>
                  <a:lnTo>
                    <a:pt x="460" y="9732"/>
                  </a:lnTo>
                  <a:lnTo>
                    <a:pt x="460"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1996241" y="2355528"/>
              <a:ext cx="832360" cy="480042"/>
            </a:xfrm>
            <a:custGeom>
              <a:avLst/>
              <a:gdLst/>
              <a:ahLst/>
              <a:cxnLst/>
              <a:rect l="l" t="t" r="r" b="b"/>
              <a:pathLst>
                <a:path w="6998" h="4036" extrusionOk="0">
                  <a:moveTo>
                    <a:pt x="3486" y="0"/>
                  </a:moveTo>
                  <a:lnTo>
                    <a:pt x="0" y="2018"/>
                  </a:lnTo>
                  <a:lnTo>
                    <a:pt x="3486" y="4036"/>
                  </a:lnTo>
                  <a:lnTo>
                    <a:pt x="6997" y="2018"/>
                  </a:lnTo>
                  <a:lnTo>
                    <a:pt x="3486" y="0"/>
                  </a:lnTo>
                  <a:close/>
                </a:path>
              </a:pathLst>
            </a:custGeom>
            <a:gradFill>
              <a:gsLst>
                <a:gs pos="0">
                  <a:srgbClr val="8C74F9"/>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2341290" y="2685474"/>
              <a:ext cx="147013" cy="85399"/>
            </a:xfrm>
            <a:custGeom>
              <a:avLst/>
              <a:gdLst/>
              <a:ahLst/>
              <a:cxnLst/>
              <a:rect l="l" t="t" r="r" b="b"/>
              <a:pathLst>
                <a:path w="1236" h="718" extrusionOk="0">
                  <a:moveTo>
                    <a:pt x="605" y="1"/>
                  </a:moveTo>
                  <a:lnTo>
                    <a:pt x="0" y="359"/>
                  </a:lnTo>
                  <a:lnTo>
                    <a:pt x="605" y="717"/>
                  </a:lnTo>
                  <a:lnTo>
                    <a:pt x="1236" y="359"/>
                  </a:lnTo>
                  <a:lnTo>
                    <a:pt x="605" y="1"/>
                  </a:lnTo>
                  <a:close/>
                </a:path>
              </a:pathLst>
            </a:custGeom>
            <a:solidFill>
              <a:srgbClr val="AD9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2358655" y="2402867"/>
              <a:ext cx="109903" cy="62562"/>
            </a:xfrm>
            <a:custGeom>
              <a:avLst/>
              <a:gdLst/>
              <a:ahLst/>
              <a:cxnLst/>
              <a:rect l="l" t="t" r="r" b="b"/>
              <a:pathLst>
                <a:path w="924" h="526" extrusionOk="0">
                  <a:moveTo>
                    <a:pt x="459" y="1"/>
                  </a:moveTo>
                  <a:lnTo>
                    <a:pt x="0" y="253"/>
                  </a:lnTo>
                  <a:lnTo>
                    <a:pt x="459" y="526"/>
                  </a:lnTo>
                  <a:lnTo>
                    <a:pt x="923" y="253"/>
                  </a:lnTo>
                  <a:lnTo>
                    <a:pt x="459" y="1"/>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2358655" y="2432960"/>
              <a:ext cx="54714" cy="62444"/>
            </a:xfrm>
            <a:custGeom>
              <a:avLst/>
              <a:gdLst/>
              <a:ahLst/>
              <a:cxnLst/>
              <a:rect l="l" t="t" r="r" b="b"/>
              <a:pathLst>
                <a:path w="460" h="525" extrusionOk="0">
                  <a:moveTo>
                    <a:pt x="0" y="0"/>
                  </a:moveTo>
                  <a:lnTo>
                    <a:pt x="0" y="252"/>
                  </a:lnTo>
                  <a:lnTo>
                    <a:pt x="459" y="525"/>
                  </a:lnTo>
                  <a:lnTo>
                    <a:pt x="459" y="273"/>
                  </a:lnTo>
                  <a:lnTo>
                    <a:pt x="0" y="0"/>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2413250" y="2432960"/>
              <a:ext cx="55308" cy="62444"/>
            </a:xfrm>
            <a:custGeom>
              <a:avLst/>
              <a:gdLst/>
              <a:ahLst/>
              <a:cxnLst/>
              <a:rect l="l" t="t" r="r" b="b"/>
              <a:pathLst>
                <a:path w="465" h="525" extrusionOk="0">
                  <a:moveTo>
                    <a:pt x="464" y="0"/>
                  </a:moveTo>
                  <a:lnTo>
                    <a:pt x="0" y="273"/>
                  </a:lnTo>
                  <a:lnTo>
                    <a:pt x="0" y="525"/>
                  </a:lnTo>
                  <a:lnTo>
                    <a:pt x="464" y="252"/>
                  </a:lnTo>
                  <a:lnTo>
                    <a:pt x="464" y="0"/>
                  </a:lnTo>
                  <a:close/>
                </a:path>
              </a:pathLst>
            </a:custGeom>
            <a:solidFill>
              <a:srgbClr val="150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2283603" y="2445568"/>
              <a:ext cx="109903" cy="62444"/>
            </a:xfrm>
            <a:custGeom>
              <a:avLst/>
              <a:gdLst/>
              <a:ahLst/>
              <a:cxnLst/>
              <a:rect l="l" t="t" r="r" b="b"/>
              <a:pathLst>
                <a:path w="924" h="525" extrusionOk="0">
                  <a:moveTo>
                    <a:pt x="460" y="0"/>
                  </a:moveTo>
                  <a:lnTo>
                    <a:pt x="1" y="252"/>
                  </a:lnTo>
                  <a:lnTo>
                    <a:pt x="460" y="525"/>
                  </a:lnTo>
                  <a:lnTo>
                    <a:pt x="924" y="252"/>
                  </a:lnTo>
                  <a:lnTo>
                    <a:pt x="460" y="0"/>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2283603" y="2475541"/>
              <a:ext cx="54714" cy="62444"/>
            </a:xfrm>
            <a:custGeom>
              <a:avLst/>
              <a:gdLst/>
              <a:ahLst/>
              <a:cxnLst/>
              <a:rect l="l" t="t" r="r" b="b"/>
              <a:pathLst>
                <a:path w="460" h="525" extrusionOk="0">
                  <a:moveTo>
                    <a:pt x="1" y="0"/>
                  </a:moveTo>
                  <a:lnTo>
                    <a:pt x="1" y="253"/>
                  </a:lnTo>
                  <a:lnTo>
                    <a:pt x="460" y="525"/>
                  </a:lnTo>
                  <a:lnTo>
                    <a:pt x="460" y="273"/>
                  </a:lnTo>
                  <a:lnTo>
                    <a:pt x="1" y="0"/>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2338198" y="2475541"/>
              <a:ext cx="55308" cy="62444"/>
            </a:xfrm>
            <a:custGeom>
              <a:avLst/>
              <a:gdLst/>
              <a:ahLst/>
              <a:cxnLst/>
              <a:rect l="l" t="t" r="r" b="b"/>
              <a:pathLst>
                <a:path w="465" h="525" extrusionOk="0">
                  <a:moveTo>
                    <a:pt x="465" y="0"/>
                  </a:moveTo>
                  <a:lnTo>
                    <a:pt x="1" y="273"/>
                  </a:lnTo>
                  <a:lnTo>
                    <a:pt x="1" y="525"/>
                  </a:lnTo>
                  <a:lnTo>
                    <a:pt x="465" y="253"/>
                  </a:lnTo>
                  <a:lnTo>
                    <a:pt x="465" y="0"/>
                  </a:lnTo>
                  <a:close/>
                </a:path>
              </a:pathLst>
            </a:custGeom>
            <a:solidFill>
              <a:srgbClr val="150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2208670" y="2488149"/>
              <a:ext cx="109903" cy="62444"/>
            </a:xfrm>
            <a:custGeom>
              <a:avLst/>
              <a:gdLst/>
              <a:ahLst/>
              <a:cxnLst/>
              <a:rect l="l" t="t" r="r" b="b"/>
              <a:pathLst>
                <a:path w="924" h="525" extrusionOk="0">
                  <a:moveTo>
                    <a:pt x="459" y="0"/>
                  </a:moveTo>
                  <a:lnTo>
                    <a:pt x="0" y="273"/>
                  </a:lnTo>
                  <a:lnTo>
                    <a:pt x="459" y="525"/>
                  </a:lnTo>
                  <a:lnTo>
                    <a:pt x="923" y="273"/>
                  </a:lnTo>
                  <a:lnTo>
                    <a:pt x="459" y="0"/>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2208670" y="2520501"/>
              <a:ext cx="54714" cy="60184"/>
            </a:xfrm>
            <a:custGeom>
              <a:avLst/>
              <a:gdLst/>
              <a:ahLst/>
              <a:cxnLst/>
              <a:rect l="l" t="t" r="r" b="b"/>
              <a:pathLst>
                <a:path w="460" h="506" extrusionOk="0">
                  <a:moveTo>
                    <a:pt x="0" y="1"/>
                  </a:moveTo>
                  <a:lnTo>
                    <a:pt x="0" y="233"/>
                  </a:lnTo>
                  <a:lnTo>
                    <a:pt x="459" y="505"/>
                  </a:lnTo>
                  <a:lnTo>
                    <a:pt x="459" y="253"/>
                  </a:lnTo>
                  <a:lnTo>
                    <a:pt x="0" y="1"/>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2263264" y="2520501"/>
              <a:ext cx="55308" cy="60184"/>
            </a:xfrm>
            <a:custGeom>
              <a:avLst/>
              <a:gdLst/>
              <a:ahLst/>
              <a:cxnLst/>
              <a:rect l="l" t="t" r="r" b="b"/>
              <a:pathLst>
                <a:path w="465" h="506" extrusionOk="0">
                  <a:moveTo>
                    <a:pt x="464" y="1"/>
                  </a:moveTo>
                  <a:lnTo>
                    <a:pt x="0" y="253"/>
                  </a:lnTo>
                  <a:lnTo>
                    <a:pt x="0" y="505"/>
                  </a:lnTo>
                  <a:lnTo>
                    <a:pt x="464" y="233"/>
                  </a:lnTo>
                  <a:lnTo>
                    <a:pt x="464" y="1"/>
                  </a:lnTo>
                  <a:close/>
                </a:path>
              </a:pathLst>
            </a:custGeom>
            <a:solidFill>
              <a:srgbClr val="150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1996241" y="1604225"/>
              <a:ext cx="832360" cy="1232575"/>
            </a:xfrm>
            <a:custGeom>
              <a:avLst/>
              <a:gdLst/>
              <a:ahLst/>
              <a:cxnLst/>
              <a:rect l="l" t="t" r="r" b="b"/>
              <a:pathLst>
                <a:path w="6998" h="10363" extrusionOk="0">
                  <a:moveTo>
                    <a:pt x="3486" y="1"/>
                  </a:moveTo>
                  <a:lnTo>
                    <a:pt x="0" y="2039"/>
                  </a:lnTo>
                  <a:lnTo>
                    <a:pt x="0" y="8345"/>
                  </a:lnTo>
                  <a:lnTo>
                    <a:pt x="3486" y="10362"/>
                  </a:lnTo>
                  <a:lnTo>
                    <a:pt x="6997" y="8324"/>
                  </a:lnTo>
                  <a:lnTo>
                    <a:pt x="6997" y="2019"/>
                  </a:lnTo>
                  <a:lnTo>
                    <a:pt x="3486" y="1"/>
                  </a:lnTo>
                  <a:close/>
                </a:path>
              </a:pathLst>
            </a:custGeom>
            <a:gradFill>
              <a:gsLst>
                <a:gs pos="0">
                  <a:srgbClr val="4CEEFD">
                    <a:alpha val="36160"/>
                  </a:srgbClr>
                </a:gs>
                <a:gs pos="34000">
                  <a:srgbClr val="4CEEFD">
                    <a:alpha val="37647"/>
                    <a:alpha val="36160"/>
                  </a:srgbClr>
                </a:gs>
                <a:gs pos="100000">
                  <a:srgbClr val="4CEEFD">
                    <a:alpha val="0"/>
                    <a:alpha val="3616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1090574" y="3355714"/>
              <a:ext cx="414752" cy="1072363"/>
            </a:xfrm>
            <a:custGeom>
              <a:avLst/>
              <a:gdLst/>
              <a:ahLst/>
              <a:cxnLst/>
              <a:rect l="l" t="t" r="r" b="b"/>
              <a:pathLst>
                <a:path w="3487" h="9016" extrusionOk="0">
                  <a:moveTo>
                    <a:pt x="1" y="1"/>
                  </a:moveTo>
                  <a:lnTo>
                    <a:pt x="1" y="6977"/>
                  </a:lnTo>
                  <a:lnTo>
                    <a:pt x="3486" y="9015"/>
                  </a:lnTo>
                  <a:lnTo>
                    <a:pt x="3486" y="2018"/>
                  </a:lnTo>
                  <a:lnTo>
                    <a:pt x="1" y="1"/>
                  </a:lnTo>
                  <a:close/>
                </a:path>
              </a:pathLst>
            </a:custGeom>
            <a:gradFill>
              <a:gsLst>
                <a:gs pos="0">
                  <a:srgbClr val="B0A1FB"/>
                </a:gs>
                <a:gs pos="50000">
                  <a:srgbClr val="AD95E6"/>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1090574" y="3388067"/>
              <a:ext cx="414752" cy="292355"/>
            </a:xfrm>
            <a:custGeom>
              <a:avLst/>
              <a:gdLst/>
              <a:ahLst/>
              <a:cxnLst/>
              <a:rect l="l" t="t" r="r" b="b"/>
              <a:pathLst>
                <a:path w="3487" h="2458" extrusionOk="0">
                  <a:moveTo>
                    <a:pt x="1" y="1"/>
                  </a:moveTo>
                  <a:lnTo>
                    <a:pt x="1" y="440"/>
                  </a:lnTo>
                  <a:lnTo>
                    <a:pt x="3486" y="2458"/>
                  </a:lnTo>
                  <a:lnTo>
                    <a:pt x="3486" y="2019"/>
                  </a:lnTo>
                  <a:lnTo>
                    <a:pt x="1" y="1"/>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1090574" y="3505701"/>
              <a:ext cx="414752" cy="292355"/>
            </a:xfrm>
            <a:custGeom>
              <a:avLst/>
              <a:gdLst/>
              <a:ahLst/>
              <a:cxnLst/>
              <a:rect l="l" t="t" r="r" b="b"/>
              <a:pathLst>
                <a:path w="3487" h="2458" extrusionOk="0">
                  <a:moveTo>
                    <a:pt x="1" y="1"/>
                  </a:moveTo>
                  <a:lnTo>
                    <a:pt x="1" y="440"/>
                  </a:lnTo>
                  <a:lnTo>
                    <a:pt x="3486" y="2457"/>
                  </a:lnTo>
                  <a:lnTo>
                    <a:pt x="3486" y="2018"/>
                  </a:lnTo>
                  <a:lnTo>
                    <a:pt x="1" y="1"/>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1090574" y="3623335"/>
              <a:ext cx="414752" cy="292355"/>
            </a:xfrm>
            <a:custGeom>
              <a:avLst/>
              <a:gdLst/>
              <a:ahLst/>
              <a:cxnLst/>
              <a:rect l="l" t="t" r="r" b="b"/>
              <a:pathLst>
                <a:path w="3487" h="2458" extrusionOk="0">
                  <a:moveTo>
                    <a:pt x="1" y="0"/>
                  </a:moveTo>
                  <a:lnTo>
                    <a:pt x="1" y="439"/>
                  </a:lnTo>
                  <a:lnTo>
                    <a:pt x="3486" y="2457"/>
                  </a:lnTo>
                  <a:lnTo>
                    <a:pt x="3486" y="2018"/>
                  </a:lnTo>
                  <a:lnTo>
                    <a:pt x="1" y="0"/>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1090574" y="3740374"/>
              <a:ext cx="414752" cy="292830"/>
            </a:xfrm>
            <a:custGeom>
              <a:avLst/>
              <a:gdLst/>
              <a:ahLst/>
              <a:cxnLst/>
              <a:rect l="l" t="t" r="r" b="b"/>
              <a:pathLst>
                <a:path w="3487" h="2462" extrusionOk="0">
                  <a:moveTo>
                    <a:pt x="1" y="0"/>
                  </a:moveTo>
                  <a:lnTo>
                    <a:pt x="1" y="444"/>
                  </a:lnTo>
                  <a:lnTo>
                    <a:pt x="3486" y="2462"/>
                  </a:lnTo>
                  <a:lnTo>
                    <a:pt x="3486" y="2018"/>
                  </a:lnTo>
                  <a:lnTo>
                    <a:pt x="1" y="0"/>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1090574" y="3857889"/>
              <a:ext cx="414752" cy="292949"/>
            </a:xfrm>
            <a:custGeom>
              <a:avLst/>
              <a:gdLst/>
              <a:ahLst/>
              <a:cxnLst/>
              <a:rect l="l" t="t" r="r" b="b"/>
              <a:pathLst>
                <a:path w="3487" h="2463" extrusionOk="0">
                  <a:moveTo>
                    <a:pt x="1" y="1"/>
                  </a:moveTo>
                  <a:lnTo>
                    <a:pt x="1" y="445"/>
                  </a:lnTo>
                  <a:lnTo>
                    <a:pt x="3486" y="2462"/>
                  </a:lnTo>
                  <a:lnTo>
                    <a:pt x="3486" y="2019"/>
                  </a:lnTo>
                  <a:lnTo>
                    <a:pt x="1" y="1"/>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1090574" y="3975523"/>
              <a:ext cx="414752" cy="292949"/>
            </a:xfrm>
            <a:custGeom>
              <a:avLst/>
              <a:gdLst/>
              <a:ahLst/>
              <a:cxnLst/>
              <a:rect l="l" t="t" r="r" b="b"/>
              <a:pathLst>
                <a:path w="3487" h="2463" extrusionOk="0">
                  <a:moveTo>
                    <a:pt x="1" y="0"/>
                  </a:moveTo>
                  <a:lnTo>
                    <a:pt x="1" y="444"/>
                  </a:lnTo>
                  <a:lnTo>
                    <a:pt x="3486" y="2462"/>
                  </a:lnTo>
                  <a:lnTo>
                    <a:pt x="3486" y="2018"/>
                  </a:lnTo>
                  <a:lnTo>
                    <a:pt x="1" y="0"/>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1090574" y="4093157"/>
              <a:ext cx="414752" cy="292236"/>
            </a:xfrm>
            <a:custGeom>
              <a:avLst/>
              <a:gdLst/>
              <a:ahLst/>
              <a:cxnLst/>
              <a:rect l="l" t="t" r="r" b="b"/>
              <a:pathLst>
                <a:path w="3487" h="2457" extrusionOk="0">
                  <a:moveTo>
                    <a:pt x="1" y="0"/>
                  </a:moveTo>
                  <a:lnTo>
                    <a:pt x="1" y="439"/>
                  </a:lnTo>
                  <a:lnTo>
                    <a:pt x="3486" y="2457"/>
                  </a:lnTo>
                  <a:lnTo>
                    <a:pt x="3486" y="2018"/>
                  </a:lnTo>
                  <a:lnTo>
                    <a:pt x="1" y="0"/>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1505204" y="3450511"/>
              <a:ext cx="252634" cy="977568"/>
            </a:xfrm>
            <a:custGeom>
              <a:avLst/>
              <a:gdLst/>
              <a:ahLst/>
              <a:cxnLst/>
              <a:rect l="l" t="t" r="r" b="b"/>
              <a:pathLst>
                <a:path w="2124" h="8219" extrusionOk="0">
                  <a:moveTo>
                    <a:pt x="2124" y="1"/>
                  </a:moveTo>
                  <a:lnTo>
                    <a:pt x="0" y="1221"/>
                  </a:lnTo>
                  <a:lnTo>
                    <a:pt x="0" y="8218"/>
                  </a:lnTo>
                  <a:lnTo>
                    <a:pt x="2124" y="6977"/>
                  </a:lnTo>
                  <a:lnTo>
                    <a:pt x="2124"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1505204" y="3482864"/>
              <a:ext cx="252634" cy="197559"/>
            </a:xfrm>
            <a:custGeom>
              <a:avLst/>
              <a:gdLst/>
              <a:ahLst/>
              <a:cxnLst/>
              <a:rect l="l" t="t" r="r" b="b"/>
              <a:pathLst>
                <a:path w="2124" h="1661" extrusionOk="0">
                  <a:moveTo>
                    <a:pt x="2124" y="1"/>
                  </a:moveTo>
                  <a:lnTo>
                    <a:pt x="0" y="1222"/>
                  </a:lnTo>
                  <a:lnTo>
                    <a:pt x="0" y="1661"/>
                  </a:lnTo>
                  <a:lnTo>
                    <a:pt x="2124" y="445"/>
                  </a:lnTo>
                  <a:lnTo>
                    <a:pt x="2124"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1505204" y="3600498"/>
              <a:ext cx="252634" cy="197559"/>
            </a:xfrm>
            <a:custGeom>
              <a:avLst/>
              <a:gdLst/>
              <a:ahLst/>
              <a:cxnLst/>
              <a:rect l="l" t="t" r="r" b="b"/>
              <a:pathLst>
                <a:path w="2124" h="1661" extrusionOk="0">
                  <a:moveTo>
                    <a:pt x="2124" y="1"/>
                  </a:moveTo>
                  <a:lnTo>
                    <a:pt x="0" y="1221"/>
                  </a:lnTo>
                  <a:lnTo>
                    <a:pt x="0" y="1660"/>
                  </a:lnTo>
                  <a:lnTo>
                    <a:pt x="2124" y="445"/>
                  </a:lnTo>
                  <a:lnTo>
                    <a:pt x="2124"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1505204" y="3718132"/>
              <a:ext cx="252634" cy="197559"/>
            </a:xfrm>
            <a:custGeom>
              <a:avLst/>
              <a:gdLst/>
              <a:ahLst/>
              <a:cxnLst/>
              <a:rect l="l" t="t" r="r" b="b"/>
              <a:pathLst>
                <a:path w="2124" h="1661" extrusionOk="0">
                  <a:moveTo>
                    <a:pt x="2124" y="0"/>
                  </a:moveTo>
                  <a:lnTo>
                    <a:pt x="0" y="1221"/>
                  </a:lnTo>
                  <a:lnTo>
                    <a:pt x="0" y="1660"/>
                  </a:lnTo>
                  <a:lnTo>
                    <a:pt x="2124" y="439"/>
                  </a:lnTo>
                  <a:lnTo>
                    <a:pt x="2124" y="0"/>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1505204" y="3835766"/>
              <a:ext cx="252634" cy="197440"/>
            </a:xfrm>
            <a:custGeom>
              <a:avLst/>
              <a:gdLst/>
              <a:ahLst/>
              <a:cxnLst/>
              <a:rect l="l" t="t" r="r" b="b"/>
              <a:pathLst>
                <a:path w="2124" h="1660" extrusionOk="0">
                  <a:moveTo>
                    <a:pt x="2124" y="0"/>
                  </a:moveTo>
                  <a:lnTo>
                    <a:pt x="0" y="1216"/>
                  </a:lnTo>
                  <a:lnTo>
                    <a:pt x="0" y="1660"/>
                  </a:lnTo>
                  <a:lnTo>
                    <a:pt x="2124" y="439"/>
                  </a:lnTo>
                  <a:lnTo>
                    <a:pt x="2124" y="0"/>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1505204" y="3953281"/>
              <a:ext cx="252634" cy="197559"/>
            </a:xfrm>
            <a:custGeom>
              <a:avLst/>
              <a:gdLst/>
              <a:ahLst/>
              <a:cxnLst/>
              <a:rect l="l" t="t" r="r" b="b"/>
              <a:pathLst>
                <a:path w="2124" h="1661" extrusionOk="0">
                  <a:moveTo>
                    <a:pt x="2124" y="1"/>
                  </a:moveTo>
                  <a:lnTo>
                    <a:pt x="0" y="1217"/>
                  </a:lnTo>
                  <a:lnTo>
                    <a:pt x="0" y="1660"/>
                  </a:lnTo>
                  <a:lnTo>
                    <a:pt x="2124" y="440"/>
                  </a:lnTo>
                  <a:lnTo>
                    <a:pt x="2124"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1505204" y="4070320"/>
              <a:ext cx="252634" cy="198154"/>
            </a:xfrm>
            <a:custGeom>
              <a:avLst/>
              <a:gdLst/>
              <a:ahLst/>
              <a:cxnLst/>
              <a:rect l="l" t="t" r="r" b="b"/>
              <a:pathLst>
                <a:path w="2124" h="1666" extrusionOk="0">
                  <a:moveTo>
                    <a:pt x="2124" y="1"/>
                  </a:moveTo>
                  <a:lnTo>
                    <a:pt x="0" y="1221"/>
                  </a:lnTo>
                  <a:lnTo>
                    <a:pt x="0" y="1665"/>
                  </a:lnTo>
                  <a:lnTo>
                    <a:pt x="2124" y="444"/>
                  </a:lnTo>
                  <a:lnTo>
                    <a:pt x="2124"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1505204" y="4187954"/>
              <a:ext cx="252634" cy="197440"/>
            </a:xfrm>
            <a:custGeom>
              <a:avLst/>
              <a:gdLst/>
              <a:ahLst/>
              <a:cxnLst/>
              <a:rect l="l" t="t" r="r" b="b"/>
              <a:pathLst>
                <a:path w="2124" h="1660" extrusionOk="0">
                  <a:moveTo>
                    <a:pt x="2124" y="0"/>
                  </a:moveTo>
                  <a:lnTo>
                    <a:pt x="0" y="1221"/>
                  </a:lnTo>
                  <a:lnTo>
                    <a:pt x="0" y="1660"/>
                  </a:lnTo>
                  <a:lnTo>
                    <a:pt x="2124" y="444"/>
                  </a:lnTo>
                  <a:lnTo>
                    <a:pt x="2124" y="0"/>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1090574" y="3210486"/>
              <a:ext cx="667267" cy="385366"/>
            </a:xfrm>
            <a:custGeom>
              <a:avLst/>
              <a:gdLst/>
              <a:ahLst/>
              <a:cxnLst/>
              <a:rect l="l" t="t" r="r" b="b"/>
              <a:pathLst>
                <a:path w="5610" h="3240" extrusionOk="0">
                  <a:moveTo>
                    <a:pt x="2119" y="1"/>
                  </a:moveTo>
                  <a:lnTo>
                    <a:pt x="1" y="1222"/>
                  </a:lnTo>
                  <a:lnTo>
                    <a:pt x="3486" y="3239"/>
                  </a:lnTo>
                  <a:lnTo>
                    <a:pt x="5610" y="2019"/>
                  </a:lnTo>
                  <a:lnTo>
                    <a:pt x="2119" y="1"/>
                  </a:lnTo>
                  <a:close/>
                </a:path>
              </a:pathLst>
            </a:custGeom>
            <a:gradFill>
              <a:gsLst>
                <a:gs pos="0">
                  <a:srgbClr val="8C74F9"/>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1175141" y="3308375"/>
              <a:ext cx="167590" cy="97293"/>
            </a:xfrm>
            <a:custGeom>
              <a:avLst/>
              <a:gdLst/>
              <a:ahLst/>
              <a:cxnLst/>
              <a:rect l="l" t="t" r="r" b="b"/>
              <a:pathLst>
                <a:path w="1409" h="818" extrusionOk="0">
                  <a:moveTo>
                    <a:pt x="717" y="0"/>
                  </a:moveTo>
                  <a:lnTo>
                    <a:pt x="1" y="419"/>
                  </a:lnTo>
                  <a:lnTo>
                    <a:pt x="717" y="817"/>
                  </a:lnTo>
                  <a:lnTo>
                    <a:pt x="1408" y="419"/>
                  </a:lnTo>
                  <a:lnTo>
                    <a:pt x="717" y="0"/>
                  </a:lnTo>
                  <a:close/>
                </a:path>
              </a:pathLst>
            </a:custGeom>
            <a:gradFill>
              <a:gsLst>
                <a:gs pos="0">
                  <a:srgbClr val="1501A9"/>
                </a:gs>
                <a:gs pos="100000">
                  <a:srgbClr val="17163E"/>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1472733" y="3405075"/>
              <a:ext cx="162713" cy="86232"/>
            </a:xfrm>
            <a:custGeom>
              <a:avLst/>
              <a:gdLst/>
              <a:ahLst/>
              <a:cxnLst/>
              <a:rect l="l" t="t" r="r" b="b"/>
              <a:pathLst>
                <a:path w="1368" h="725" extrusionOk="0">
                  <a:moveTo>
                    <a:pt x="687" y="0"/>
                  </a:moveTo>
                  <a:cubicBezTo>
                    <a:pt x="527" y="0"/>
                    <a:pt x="369" y="37"/>
                    <a:pt x="253" y="110"/>
                  </a:cubicBezTo>
                  <a:cubicBezTo>
                    <a:pt x="1" y="236"/>
                    <a:pt x="1" y="468"/>
                    <a:pt x="253" y="615"/>
                  </a:cubicBezTo>
                  <a:cubicBezTo>
                    <a:pt x="369" y="688"/>
                    <a:pt x="527" y="724"/>
                    <a:pt x="687" y="724"/>
                  </a:cubicBezTo>
                  <a:cubicBezTo>
                    <a:pt x="847" y="724"/>
                    <a:pt x="1010" y="688"/>
                    <a:pt x="1136" y="615"/>
                  </a:cubicBezTo>
                  <a:cubicBezTo>
                    <a:pt x="1368" y="468"/>
                    <a:pt x="1368" y="236"/>
                    <a:pt x="1136" y="110"/>
                  </a:cubicBezTo>
                  <a:cubicBezTo>
                    <a:pt x="1010" y="37"/>
                    <a:pt x="847" y="0"/>
                    <a:pt x="687" y="0"/>
                  </a:cubicBezTo>
                  <a:close/>
                </a:path>
              </a:pathLst>
            </a:custGeom>
            <a:gradFill>
              <a:gsLst>
                <a:gs pos="0">
                  <a:srgbClr val="1501A9"/>
                </a:gs>
                <a:gs pos="100000">
                  <a:srgbClr val="17163E"/>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1090574" y="2456923"/>
              <a:ext cx="667267" cy="1137066"/>
            </a:xfrm>
            <a:custGeom>
              <a:avLst/>
              <a:gdLst/>
              <a:ahLst/>
              <a:cxnLst/>
              <a:rect l="l" t="t" r="r" b="b"/>
              <a:pathLst>
                <a:path w="5610" h="9560" extrusionOk="0">
                  <a:moveTo>
                    <a:pt x="2119" y="0"/>
                  </a:moveTo>
                  <a:lnTo>
                    <a:pt x="1" y="1216"/>
                  </a:lnTo>
                  <a:lnTo>
                    <a:pt x="1" y="7542"/>
                  </a:lnTo>
                  <a:lnTo>
                    <a:pt x="3486" y="9559"/>
                  </a:lnTo>
                  <a:lnTo>
                    <a:pt x="5610" y="8344"/>
                  </a:lnTo>
                  <a:lnTo>
                    <a:pt x="5610" y="2018"/>
                  </a:lnTo>
                  <a:lnTo>
                    <a:pt x="2119" y="0"/>
                  </a:lnTo>
                  <a:close/>
                </a:path>
              </a:pathLst>
            </a:custGeom>
            <a:gradFill>
              <a:gsLst>
                <a:gs pos="0">
                  <a:srgbClr val="4CEEFD">
                    <a:alpha val="36160"/>
                  </a:srgbClr>
                </a:gs>
                <a:gs pos="34000">
                  <a:srgbClr val="4CEEFD">
                    <a:alpha val="37647"/>
                    <a:alpha val="36160"/>
                  </a:srgbClr>
                </a:gs>
                <a:gs pos="100000">
                  <a:srgbClr val="4CEEFD">
                    <a:alpha val="0"/>
                    <a:alpha val="3616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6"/>
          <p:cNvSpPr txBox="1">
            <a:spLocks noGrp="1"/>
          </p:cNvSpPr>
          <p:nvPr>
            <p:ph type="title"/>
          </p:nvPr>
        </p:nvSpPr>
        <p:spPr>
          <a:xfrm>
            <a:off x="884655" y="450060"/>
            <a:ext cx="7374689"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Times New Roman" panose="02020603050405020304" pitchFamily="18" charset="0"/>
                <a:cs typeface="Times New Roman" panose="02020603050405020304" pitchFamily="18" charset="0"/>
              </a:rPr>
              <a:t>TỔNG QUAN VỀ NOSQL DATABASES</a:t>
            </a:r>
            <a:endParaRPr sz="3200" dirty="0">
              <a:latin typeface="Times New Roman" panose="02020603050405020304" pitchFamily="18" charset="0"/>
              <a:cs typeface="Times New Roman" panose="02020603050405020304" pitchFamily="18" charset="0"/>
            </a:endParaRPr>
          </a:p>
        </p:txBody>
      </p:sp>
      <p:sp>
        <p:nvSpPr>
          <p:cNvPr id="466" name="Google Shape;466;p36"/>
          <p:cNvSpPr txBox="1">
            <a:spLocks noGrp="1"/>
          </p:cNvSpPr>
          <p:nvPr>
            <p:ph type="body" idx="1"/>
          </p:nvPr>
        </p:nvSpPr>
        <p:spPr>
          <a:xfrm>
            <a:off x="720000" y="1152475"/>
            <a:ext cx="3649633" cy="3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800" dirty="0">
                <a:latin typeface="Times New Roman" panose="02020603050405020304" pitchFamily="18" charset="0"/>
                <a:cs typeface="Times New Roman" panose="02020603050405020304" pitchFamily="18" charset="0"/>
              </a:rPr>
              <a:t>1.NoSQL là gì?</a:t>
            </a:r>
          </a:p>
          <a:p>
            <a:pPr marL="0" lvl="0" indent="0" algn="l" rtl="0">
              <a:spcBef>
                <a:spcPts val="0"/>
              </a:spcBef>
              <a:spcAft>
                <a:spcPts val="0"/>
              </a:spcAft>
              <a:buClr>
                <a:schemeClr val="dk1"/>
              </a:buClr>
              <a:buSzPts val="1100"/>
              <a:buFont typeface="Arial"/>
              <a:buNone/>
            </a:pPr>
            <a:endParaRPr lang="en" sz="2400" dirty="0"/>
          </a:p>
          <a:p>
            <a:pPr marL="0" lvl="0" indent="0" algn="just" rtl="0">
              <a:spcBef>
                <a:spcPts val="0"/>
              </a:spcBef>
              <a:spcAft>
                <a:spcPts val="0"/>
              </a:spcAft>
              <a:buClr>
                <a:schemeClr val="dk1"/>
              </a:buClr>
              <a:buSzPts val="1100"/>
              <a:buFont typeface="Arial"/>
              <a:buNone/>
            </a:pPr>
            <a:r>
              <a:rPr lang="vi-VN" sz="2400" b="0" i="0" dirty="0">
                <a:solidFill>
                  <a:schemeClr val="bg1"/>
                </a:solidFill>
                <a:effectLst/>
                <a:latin typeface="Times New Roman" panose="02020603050405020304" pitchFamily="18" charset="0"/>
                <a:cs typeface="Times New Roman" panose="02020603050405020304" pitchFamily="18" charset="0"/>
              </a:rPr>
              <a:t>NoSQL là một hệ thống quản lý dữ liệu không quan hệ – non-relational Data Management System</a:t>
            </a:r>
            <a:r>
              <a:rPr lang="en-US" sz="2400" b="0" i="0" dirty="0">
                <a:solidFill>
                  <a:schemeClr val="bg1"/>
                </a:solidFill>
                <a:effectLst/>
                <a:latin typeface="Times New Roman" panose="02020603050405020304" pitchFamily="18" charset="0"/>
                <a:cs typeface="Times New Roman" panose="02020603050405020304" pitchFamily="18" charset="0"/>
              </a:rPr>
              <a:t>.</a:t>
            </a:r>
            <a:endParaRPr lang="en" sz="2400"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lang="en" sz="2400" dirty="0"/>
          </a:p>
          <a:p>
            <a:pPr marL="0" lvl="0" indent="0" algn="l" rtl="0">
              <a:spcBef>
                <a:spcPts val="0"/>
              </a:spcBef>
              <a:spcAft>
                <a:spcPts val="0"/>
              </a:spcAft>
              <a:buClr>
                <a:schemeClr val="dk1"/>
              </a:buClr>
              <a:buSzPts val="1100"/>
              <a:buFont typeface="Arial"/>
              <a:buNone/>
            </a:pPr>
            <a:endParaRPr sz="2400" dirty="0"/>
          </a:p>
        </p:txBody>
      </p:sp>
      <p:pic>
        <p:nvPicPr>
          <p:cNvPr id="2052" name="Picture 4" descr="NoSQL là gì? Những thông tin cần biết về cơ sở dữ liệu NoSQL">
            <a:extLst>
              <a:ext uri="{FF2B5EF4-FFF2-40B4-BE49-F238E27FC236}">
                <a16:creationId xmlns:a16="http://schemas.microsoft.com/office/drawing/2014/main" id="{96250F7A-72C0-E959-D5D2-42A8B7E7B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825" y="1573577"/>
            <a:ext cx="3491406" cy="19963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6"/>
          <p:cNvSpPr txBox="1">
            <a:spLocks noGrp="1"/>
          </p:cNvSpPr>
          <p:nvPr>
            <p:ph type="title"/>
          </p:nvPr>
        </p:nvSpPr>
        <p:spPr>
          <a:xfrm>
            <a:off x="884655" y="450060"/>
            <a:ext cx="7374689"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Times New Roman" panose="02020603050405020304" pitchFamily="18" charset="0"/>
                <a:cs typeface="Times New Roman" panose="02020603050405020304" pitchFamily="18" charset="0"/>
              </a:rPr>
              <a:t>TỔNG QUAN VỀ NOSQL DATABASES</a:t>
            </a:r>
            <a:endParaRPr sz="3200" dirty="0">
              <a:latin typeface="Times New Roman" panose="02020603050405020304" pitchFamily="18" charset="0"/>
              <a:cs typeface="Times New Roman" panose="02020603050405020304" pitchFamily="18" charset="0"/>
            </a:endParaRPr>
          </a:p>
        </p:txBody>
      </p:sp>
      <p:sp>
        <p:nvSpPr>
          <p:cNvPr id="466" name="Google Shape;466;p36"/>
          <p:cNvSpPr txBox="1">
            <a:spLocks noGrp="1"/>
          </p:cNvSpPr>
          <p:nvPr>
            <p:ph type="body" idx="1"/>
          </p:nvPr>
        </p:nvSpPr>
        <p:spPr>
          <a:xfrm>
            <a:off x="555108" y="1107504"/>
            <a:ext cx="4736420" cy="3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800" dirty="0">
                <a:latin typeface="Times New Roman" panose="02020603050405020304" pitchFamily="18" charset="0"/>
                <a:cs typeface="Times New Roman" panose="02020603050405020304" pitchFamily="18" charset="0"/>
              </a:rPr>
              <a:t>2.Bối cảnh ra đời NoSQL ?</a:t>
            </a:r>
          </a:p>
          <a:p>
            <a:pPr marL="0" lvl="0" indent="0" algn="l" rtl="0">
              <a:spcBef>
                <a:spcPts val="0"/>
              </a:spcBef>
              <a:spcAft>
                <a:spcPts val="0"/>
              </a:spcAft>
              <a:buClr>
                <a:schemeClr val="dk1"/>
              </a:buClr>
              <a:buSzPts val="1100"/>
              <a:buFont typeface="Arial"/>
              <a:buNone/>
            </a:pPr>
            <a:endParaRPr lang="en-US" sz="1800" dirty="0">
              <a:solidFill>
                <a:schemeClr val="bg1"/>
              </a:solidFill>
              <a:effectLst/>
              <a:latin typeface="Times New Roman" panose="02020603050405020304" pitchFamily="18" charset="0"/>
              <a:ea typeface="Calibri" panose="020F0502020204030204" pitchFamily="34" charset="0"/>
            </a:endParaRPr>
          </a:p>
          <a:p>
            <a:pPr marL="285750" lvl="0" indent="-285750" algn="just" rtl="0">
              <a:spcBef>
                <a:spcPts val="0"/>
              </a:spcBef>
              <a:spcAft>
                <a:spcPts val="0"/>
              </a:spcAft>
              <a:buClr>
                <a:schemeClr val="accent5"/>
              </a:buClr>
              <a:buSzPts val="1100"/>
              <a:buFont typeface="Wingdings" panose="05000000000000000000" pitchFamily="2" charset="2"/>
              <a:buChar char="q"/>
            </a:pPr>
            <a:r>
              <a:rPr lang="vi-VN" sz="1800" dirty="0">
                <a:solidFill>
                  <a:schemeClr val="bg1"/>
                </a:solidFill>
                <a:effectLst/>
                <a:latin typeface="Times New Roman" panose="02020603050405020304" pitchFamily="18" charset="0"/>
                <a:ea typeface="Calibri" panose="020F0502020204030204" pitchFamily="34" charset="0"/>
              </a:rPr>
              <a:t>Trong năm 2009 và 2010 đã có các hội nghị NoSQL được tổ chức như NoSQL live, NoSQL eu, NoSQL east,... </a:t>
            </a:r>
            <a:endParaRPr lang="en-US" sz="1800" dirty="0">
              <a:solidFill>
                <a:schemeClr val="bg1"/>
              </a:solidFill>
              <a:effectLst/>
              <a:latin typeface="Times New Roman" panose="02020603050405020304" pitchFamily="18" charset="0"/>
              <a:ea typeface="Calibri" panose="020F0502020204030204" pitchFamily="34" charset="0"/>
            </a:endParaRPr>
          </a:p>
          <a:p>
            <a:pPr marL="285750" lvl="0" indent="-285750" algn="just" rtl="0">
              <a:spcBef>
                <a:spcPts val="0"/>
              </a:spcBef>
              <a:spcAft>
                <a:spcPts val="0"/>
              </a:spcAft>
              <a:buClr>
                <a:schemeClr val="accent5"/>
              </a:buClr>
              <a:buSzPts val="1100"/>
              <a:buFont typeface="Wingdings" panose="05000000000000000000" pitchFamily="2" charset="2"/>
              <a:buChar char="q"/>
            </a:pPr>
            <a:r>
              <a:rPr lang="vi-VN" sz="1800" dirty="0">
                <a:solidFill>
                  <a:schemeClr val="bg1"/>
                </a:solidFill>
                <a:effectLst/>
                <a:latin typeface="Times New Roman" panose="02020603050405020304" pitchFamily="18" charset="0"/>
                <a:ea typeface="Calibri" panose="020F0502020204030204" pitchFamily="34" charset="0"/>
              </a:rPr>
              <a:t>Tên gọi NoSQL  lần đầu tiên được Carlo Strozzi sử dụng vào năm 1998 làm tên của tệp mà ông đang phát triển cho cơ sở dữ liệu của mình. </a:t>
            </a:r>
            <a:endParaRPr lang="en" sz="2400" dirty="0">
              <a:solidFill>
                <a:schemeClr val="bg1"/>
              </a:solidFill>
            </a:endParaRPr>
          </a:p>
          <a:p>
            <a:pPr marL="285750" indent="-285750" algn="just">
              <a:buClr>
                <a:schemeClr val="accent5"/>
              </a:buClr>
              <a:buSzPts val="1100"/>
              <a:buFont typeface="Wingdings" panose="05000000000000000000" pitchFamily="2" charset="2"/>
              <a:buChar char="q"/>
            </a:pP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Bây giờ, NoSQL đang trở nên rất phổ biến do lưu trữ cao và cũng bởi vì các thuộc tính của nó tránh các tính năng cơ bản của </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SQL.</a:t>
            </a:r>
            <a:r>
              <a:rPr lang="vi-V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sz="2400" dirty="0"/>
          </a:p>
        </p:txBody>
      </p:sp>
      <p:pic>
        <p:nvPicPr>
          <p:cNvPr id="1026" name="Picture 2" descr="NoSQL Database">
            <a:extLst>
              <a:ext uri="{FF2B5EF4-FFF2-40B4-BE49-F238E27FC236}">
                <a16:creationId xmlns:a16="http://schemas.microsoft.com/office/drawing/2014/main" id="{40A6C7CC-3560-6621-9E61-6735A9121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9580" y="1272338"/>
            <a:ext cx="2929312" cy="15606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Mở ảnh">
            <a:extLst>
              <a:ext uri="{FF2B5EF4-FFF2-40B4-BE49-F238E27FC236}">
                <a16:creationId xmlns:a16="http://schemas.microsoft.com/office/drawing/2014/main" id="{CCB24081-C7C0-209C-D66C-B9E857CD82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6935" y="3038553"/>
            <a:ext cx="2911957" cy="14036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509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52"/>
          <p:cNvSpPr txBox="1">
            <a:spLocks noGrp="1"/>
          </p:cNvSpPr>
          <p:nvPr>
            <p:ph type="title"/>
          </p:nvPr>
        </p:nvSpPr>
        <p:spPr>
          <a:xfrm>
            <a:off x="1029548" y="437924"/>
            <a:ext cx="72648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Times New Roman" panose="02020603050405020304" pitchFamily="18" charset="0"/>
                <a:cs typeface="Times New Roman" panose="02020603050405020304" pitchFamily="18" charset="0"/>
              </a:rPr>
              <a:t>TỔNG QUAN VỀ NOSQL DATABASES</a:t>
            </a:r>
            <a:endParaRPr sz="3200" dirty="0"/>
          </a:p>
        </p:txBody>
      </p:sp>
      <p:sp>
        <p:nvSpPr>
          <p:cNvPr id="1321" name="Google Shape;1321;p52"/>
          <p:cNvSpPr txBox="1">
            <a:spLocks noGrp="1"/>
          </p:cNvSpPr>
          <p:nvPr>
            <p:ph type="title" idx="2"/>
          </p:nvPr>
        </p:nvSpPr>
        <p:spPr>
          <a:xfrm>
            <a:off x="1029548" y="2424471"/>
            <a:ext cx="1859700" cy="42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ACID Free</a:t>
            </a:r>
            <a:endParaRPr sz="4000" dirty="0"/>
          </a:p>
        </p:txBody>
      </p:sp>
      <p:sp>
        <p:nvSpPr>
          <p:cNvPr id="1324" name="Google Shape;1324;p52"/>
          <p:cNvSpPr txBox="1">
            <a:spLocks noGrp="1"/>
          </p:cNvSpPr>
          <p:nvPr>
            <p:ph type="title" idx="4"/>
          </p:nvPr>
        </p:nvSpPr>
        <p:spPr>
          <a:xfrm>
            <a:off x="6342100" y="2424471"/>
            <a:ext cx="1859700" cy="42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CAP</a:t>
            </a:r>
            <a:endParaRPr sz="4000" dirty="0"/>
          </a:p>
        </p:txBody>
      </p:sp>
      <p:sp>
        <p:nvSpPr>
          <p:cNvPr id="1325" name="Google Shape;1325;p52"/>
          <p:cNvSpPr txBox="1">
            <a:spLocks noGrp="1"/>
          </p:cNvSpPr>
          <p:nvPr>
            <p:ph type="title" idx="6"/>
          </p:nvPr>
        </p:nvSpPr>
        <p:spPr>
          <a:xfrm>
            <a:off x="3685824" y="2424471"/>
            <a:ext cx="1859700" cy="42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BASE</a:t>
            </a:r>
            <a:endParaRPr sz="4000" dirty="0"/>
          </a:p>
        </p:txBody>
      </p:sp>
      <p:grpSp>
        <p:nvGrpSpPr>
          <p:cNvPr id="1326" name="Google Shape;1326;p52"/>
          <p:cNvGrpSpPr/>
          <p:nvPr/>
        </p:nvGrpSpPr>
        <p:grpSpPr>
          <a:xfrm>
            <a:off x="4394074" y="3365142"/>
            <a:ext cx="358999" cy="358999"/>
            <a:chOff x="4394074" y="3365142"/>
            <a:chExt cx="358999" cy="358999"/>
          </a:xfrm>
        </p:grpSpPr>
        <p:sp>
          <p:nvSpPr>
            <p:cNvPr id="1327" name="Google Shape;1327;p52"/>
            <p:cNvSpPr/>
            <p:nvPr/>
          </p:nvSpPr>
          <p:spPr>
            <a:xfrm>
              <a:off x="4615674" y="3365142"/>
              <a:ext cx="115231" cy="115259"/>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2"/>
            <p:cNvSpPr/>
            <p:nvPr/>
          </p:nvSpPr>
          <p:spPr>
            <a:xfrm>
              <a:off x="4416242" y="3365142"/>
              <a:ext cx="115231" cy="115259"/>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2"/>
            <p:cNvSpPr/>
            <p:nvPr/>
          </p:nvSpPr>
          <p:spPr>
            <a:xfrm>
              <a:off x="4584643" y="3408579"/>
              <a:ext cx="104597" cy="10372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2"/>
            <p:cNvSpPr/>
            <p:nvPr/>
          </p:nvSpPr>
          <p:spPr>
            <a:xfrm>
              <a:off x="4459679" y="3408579"/>
              <a:ext cx="104597" cy="10372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2"/>
            <p:cNvSpPr/>
            <p:nvPr/>
          </p:nvSpPr>
          <p:spPr>
            <a:xfrm>
              <a:off x="4394074" y="3482145"/>
              <a:ext cx="358999" cy="241996"/>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52"/>
          <p:cNvGrpSpPr/>
          <p:nvPr/>
        </p:nvGrpSpPr>
        <p:grpSpPr>
          <a:xfrm>
            <a:off x="1753518" y="3366486"/>
            <a:ext cx="357198" cy="356326"/>
            <a:chOff x="1753518" y="3366486"/>
            <a:chExt cx="357198" cy="356326"/>
          </a:xfrm>
        </p:grpSpPr>
        <p:sp>
          <p:nvSpPr>
            <p:cNvPr id="1333" name="Google Shape;1333;p52"/>
            <p:cNvSpPr/>
            <p:nvPr/>
          </p:nvSpPr>
          <p:spPr>
            <a:xfrm>
              <a:off x="1797827" y="3366486"/>
              <a:ext cx="267709" cy="110814"/>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2"/>
            <p:cNvSpPr/>
            <p:nvPr/>
          </p:nvSpPr>
          <p:spPr>
            <a:xfrm>
              <a:off x="1753518" y="3509174"/>
              <a:ext cx="90418" cy="175519"/>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2"/>
            <p:cNvSpPr/>
            <p:nvPr/>
          </p:nvSpPr>
          <p:spPr>
            <a:xfrm>
              <a:off x="1794282" y="3481266"/>
              <a:ext cx="273898" cy="95313"/>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2"/>
            <p:cNvSpPr/>
            <p:nvPr/>
          </p:nvSpPr>
          <p:spPr>
            <a:xfrm>
              <a:off x="1816451" y="3580968"/>
              <a:ext cx="231362" cy="141844"/>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2"/>
            <p:cNvSpPr/>
            <p:nvPr/>
          </p:nvSpPr>
          <p:spPr>
            <a:xfrm>
              <a:off x="2068180" y="3508301"/>
              <a:ext cx="42536" cy="107269"/>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52"/>
          <p:cNvGrpSpPr/>
          <p:nvPr/>
        </p:nvGrpSpPr>
        <p:grpSpPr>
          <a:xfrm>
            <a:off x="7064530" y="3366048"/>
            <a:ext cx="358971" cy="357198"/>
            <a:chOff x="7064530" y="3366048"/>
            <a:chExt cx="358971" cy="357198"/>
          </a:xfrm>
        </p:grpSpPr>
        <p:sp>
          <p:nvSpPr>
            <p:cNvPr id="1339" name="Google Shape;1339;p52"/>
            <p:cNvSpPr/>
            <p:nvPr/>
          </p:nvSpPr>
          <p:spPr>
            <a:xfrm>
              <a:off x="7064530" y="3428981"/>
              <a:ext cx="358971" cy="119676"/>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2"/>
            <p:cNvSpPr/>
            <p:nvPr/>
          </p:nvSpPr>
          <p:spPr>
            <a:xfrm>
              <a:off x="7137196" y="3366048"/>
              <a:ext cx="212738" cy="58516"/>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2"/>
            <p:cNvSpPr/>
            <p:nvPr/>
          </p:nvSpPr>
          <p:spPr>
            <a:xfrm>
              <a:off x="7128334" y="3491013"/>
              <a:ext cx="143616" cy="84229"/>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2"/>
            <p:cNvSpPr/>
            <p:nvPr/>
          </p:nvSpPr>
          <p:spPr>
            <a:xfrm>
              <a:off x="7127462" y="3495430"/>
              <a:ext cx="230461" cy="227817"/>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2"/>
            <p:cNvSpPr/>
            <p:nvPr/>
          </p:nvSpPr>
          <p:spPr>
            <a:xfrm>
              <a:off x="7085798" y="3539766"/>
              <a:ext cx="20396" cy="72694"/>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2"/>
            <p:cNvSpPr/>
            <p:nvPr/>
          </p:nvSpPr>
          <p:spPr>
            <a:xfrm>
              <a:off x="7380936" y="3539766"/>
              <a:ext cx="21296" cy="72694"/>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73480D77-947F-0028-048E-E791E952FAAC}"/>
              </a:ext>
            </a:extLst>
          </p:cNvPr>
          <p:cNvSpPr txBox="1"/>
          <p:nvPr/>
        </p:nvSpPr>
        <p:spPr>
          <a:xfrm>
            <a:off x="930356" y="1136577"/>
            <a:ext cx="4572000" cy="523220"/>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 sz="2800" dirty="0">
                <a:solidFill>
                  <a:schemeClr val="bg1"/>
                </a:solidFill>
                <a:latin typeface="Times New Roman" panose="02020603050405020304" pitchFamily="18" charset="0"/>
                <a:cs typeface="Times New Roman" panose="02020603050405020304" pitchFamily="18" charset="0"/>
              </a:rPr>
              <a:t>3.Tiền đề của NoSQL?</a:t>
            </a:r>
          </a:p>
        </p:txBody>
      </p:sp>
    </p:spTree>
    <p:extLst>
      <p:ext uri="{BB962C8B-B14F-4D97-AF65-F5344CB8AC3E}">
        <p14:creationId xmlns:p14="http://schemas.microsoft.com/office/powerpoint/2010/main" val="652124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grpSp>
        <p:nvGrpSpPr>
          <p:cNvPr id="531" name="Google Shape;531;p38"/>
          <p:cNvGrpSpPr/>
          <p:nvPr/>
        </p:nvGrpSpPr>
        <p:grpSpPr>
          <a:xfrm>
            <a:off x="994314" y="1313587"/>
            <a:ext cx="2173968" cy="1586025"/>
            <a:chOff x="5042008" y="2054935"/>
            <a:chExt cx="1539965" cy="1123486"/>
          </a:xfrm>
        </p:grpSpPr>
        <p:sp>
          <p:nvSpPr>
            <p:cNvPr id="532" name="Google Shape;532;p38"/>
            <p:cNvSpPr/>
            <p:nvPr/>
          </p:nvSpPr>
          <p:spPr>
            <a:xfrm>
              <a:off x="5042008" y="2054935"/>
              <a:ext cx="471040" cy="1058924"/>
            </a:xfrm>
            <a:custGeom>
              <a:avLst/>
              <a:gdLst/>
              <a:ahLst/>
              <a:cxnLst/>
              <a:rect l="l" t="t" r="r" b="b"/>
              <a:pathLst>
                <a:path w="6180" h="13893" extrusionOk="0">
                  <a:moveTo>
                    <a:pt x="6180" y="0"/>
                  </a:moveTo>
                  <a:cubicBezTo>
                    <a:pt x="4833" y="232"/>
                    <a:pt x="3572" y="651"/>
                    <a:pt x="2502" y="1261"/>
                  </a:cubicBezTo>
                  <a:cubicBezTo>
                    <a:pt x="843" y="2230"/>
                    <a:pt x="20" y="3491"/>
                    <a:pt x="20" y="4752"/>
                  </a:cubicBezTo>
                  <a:lnTo>
                    <a:pt x="0" y="13880"/>
                  </a:lnTo>
                  <a:lnTo>
                    <a:pt x="0" y="13880"/>
                  </a:lnTo>
                  <a:cubicBezTo>
                    <a:pt x="6" y="12623"/>
                    <a:pt x="828" y="11367"/>
                    <a:pt x="2482" y="10407"/>
                  </a:cubicBezTo>
                  <a:cubicBezTo>
                    <a:pt x="3552" y="9776"/>
                    <a:pt x="4813" y="9353"/>
                    <a:pt x="6180" y="9146"/>
                  </a:cubicBezTo>
                  <a:lnTo>
                    <a:pt x="6180" y="0"/>
                  </a:lnTo>
                  <a:close/>
                  <a:moveTo>
                    <a:pt x="0" y="13880"/>
                  </a:moveTo>
                  <a:cubicBezTo>
                    <a:pt x="0" y="13884"/>
                    <a:pt x="0" y="13889"/>
                    <a:pt x="0" y="13893"/>
                  </a:cubicBezTo>
                  <a:lnTo>
                    <a:pt x="0" y="13880"/>
                  </a:lnTo>
                  <a:close/>
                </a:path>
              </a:pathLst>
            </a:custGeom>
            <a:solidFill>
              <a:srgbClr val="AD95E6">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5249942" y="2202729"/>
              <a:ext cx="1185831" cy="975692"/>
            </a:xfrm>
            <a:custGeom>
              <a:avLst/>
              <a:gdLst/>
              <a:ahLst/>
              <a:cxnLst/>
              <a:rect l="l" t="t" r="r" b="b"/>
              <a:pathLst>
                <a:path w="15558" h="12801" extrusionOk="0">
                  <a:moveTo>
                    <a:pt x="7769" y="1"/>
                  </a:moveTo>
                  <a:cubicBezTo>
                    <a:pt x="5781" y="1"/>
                    <a:pt x="3794" y="442"/>
                    <a:pt x="2291" y="1325"/>
                  </a:cubicBezTo>
                  <a:cubicBezTo>
                    <a:pt x="778" y="2187"/>
                    <a:pt x="46" y="3343"/>
                    <a:pt x="46" y="4478"/>
                  </a:cubicBezTo>
                  <a:lnTo>
                    <a:pt x="1" y="12756"/>
                  </a:lnTo>
                  <a:cubicBezTo>
                    <a:pt x="21" y="11600"/>
                    <a:pt x="757" y="10465"/>
                    <a:pt x="2271" y="9583"/>
                  </a:cubicBezTo>
                  <a:cubicBezTo>
                    <a:pt x="3774" y="8710"/>
                    <a:pt x="5760" y="8273"/>
                    <a:pt x="7749" y="8273"/>
                  </a:cubicBezTo>
                  <a:cubicBezTo>
                    <a:pt x="9738" y="8273"/>
                    <a:pt x="11729" y="8710"/>
                    <a:pt x="13243" y="9583"/>
                  </a:cubicBezTo>
                  <a:cubicBezTo>
                    <a:pt x="14776" y="10465"/>
                    <a:pt x="15533" y="11646"/>
                    <a:pt x="15533" y="12801"/>
                  </a:cubicBezTo>
                  <a:lnTo>
                    <a:pt x="15558" y="4518"/>
                  </a:lnTo>
                  <a:cubicBezTo>
                    <a:pt x="15558" y="3363"/>
                    <a:pt x="14801" y="2208"/>
                    <a:pt x="13263" y="1325"/>
                  </a:cubicBezTo>
                  <a:cubicBezTo>
                    <a:pt x="11749" y="442"/>
                    <a:pt x="9758" y="1"/>
                    <a:pt x="7769" y="1"/>
                  </a:cubicBezTo>
                  <a:close/>
                </a:path>
              </a:pathLst>
            </a:custGeom>
            <a:solidFill>
              <a:srgbClr val="FFFFFF">
                <a:alpha val="14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5189193" y="2109510"/>
              <a:ext cx="471116" cy="1059001"/>
            </a:xfrm>
            <a:custGeom>
              <a:avLst/>
              <a:gdLst/>
              <a:ahLst/>
              <a:cxnLst/>
              <a:rect l="l" t="t" r="r" b="b"/>
              <a:pathLst>
                <a:path w="6181" h="13894" extrusionOk="0">
                  <a:moveTo>
                    <a:pt x="6180" y="1"/>
                  </a:moveTo>
                  <a:cubicBezTo>
                    <a:pt x="4833" y="233"/>
                    <a:pt x="3572" y="651"/>
                    <a:pt x="2523" y="1262"/>
                  </a:cubicBezTo>
                  <a:cubicBezTo>
                    <a:pt x="863" y="2230"/>
                    <a:pt x="21" y="3491"/>
                    <a:pt x="21" y="4752"/>
                  </a:cubicBezTo>
                  <a:lnTo>
                    <a:pt x="1" y="13881"/>
                  </a:lnTo>
                  <a:lnTo>
                    <a:pt x="1" y="13881"/>
                  </a:lnTo>
                  <a:cubicBezTo>
                    <a:pt x="6" y="12624"/>
                    <a:pt x="849" y="11368"/>
                    <a:pt x="2503" y="10402"/>
                  </a:cubicBezTo>
                  <a:cubicBezTo>
                    <a:pt x="3552" y="9797"/>
                    <a:pt x="4833" y="9373"/>
                    <a:pt x="6180" y="9141"/>
                  </a:cubicBezTo>
                  <a:lnTo>
                    <a:pt x="6180" y="1"/>
                  </a:lnTo>
                  <a:close/>
                  <a:moveTo>
                    <a:pt x="1" y="13881"/>
                  </a:moveTo>
                  <a:cubicBezTo>
                    <a:pt x="1" y="13885"/>
                    <a:pt x="1" y="13889"/>
                    <a:pt x="1" y="13893"/>
                  </a:cubicBezTo>
                  <a:lnTo>
                    <a:pt x="1" y="13881"/>
                  </a:lnTo>
                  <a:close/>
                </a:path>
              </a:pathLst>
            </a:custGeom>
            <a:solidFill>
              <a:srgbClr val="8C74F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6143175" y="2116066"/>
              <a:ext cx="438799" cy="1055495"/>
            </a:xfrm>
            <a:custGeom>
              <a:avLst/>
              <a:gdLst/>
              <a:ahLst/>
              <a:cxnLst/>
              <a:rect l="l" t="t" r="r" b="b"/>
              <a:pathLst>
                <a:path w="5757" h="13848" extrusionOk="0">
                  <a:moveTo>
                    <a:pt x="1" y="0"/>
                  </a:moveTo>
                  <a:lnTo>
                    <a:pt x="1" y="9141"/>
                  </a:lnTo>
                  <a:cubicBezTo>
                    <a:pt x="1156" y="9393"/>
                    <a:pt x="2271" y="9771"/>
                    <a:pt x="3194" y="10316"/>
                  </a:cubicBezTo>
                  <a:cubicBezTo>
                    <a:pt x="4874" y="11285"/>
                    <a:pt x="5716" y="12566"/>
                    <a:pt x="5716" y="13847"/>
                  </a:cubicBezTo>
                  <a:lnTo>
                    <a:pt x="5736" y="4707"/>
                  </a:lnTo>
                  <a:cubicBezTo>
                    <a:pt x="5756" y="3426"/>
                    <a:pt x="4894" y="2144"/>
                    <a:pt x="3214" y="1176"/>
                  </a:cubicBezTo>
                  <a:cubicBezTo>
                    <a:pt x="2271" y="631"/>
                    <a:pt x="1176" y="253"/>
                    <a:pt x="1" y="0"/>
                  </a:cubicBezTo>
                  <a:close/>
                </a:path>
              </a:pathLst>
            </a:custGeom>
            <a:solidFill>
              <a:srgbClr val="00E7FC">
                <a:alpha val="21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38"/>
          <p:cNvGrpSpPr/>
          <p:nvPr/>
        </p:nvGrpSpPr>
        <p:grpSpPr>
          <a:xfrm>
            <a:off x="914506" y="2043476"/>
            <a:ext cx="2333578" cy="1563325"/>
            <a:chOff x="914506" y="2297214"/>
            <a:chExt cx="2333578" cy="1563325"/>
          </a:xfrm>
        </p:grpSpPr>
        <p:sp>
          <p:nvSpPr>
            <p:cNvPr id="562" name="Google Shape;562;p38"/>
            <p:cNvSpPr/>
            <p:nvPr/>
          </p:nvSpPr>
          <p:spPr>
            <a:xfrm>
              <a:off x="2467975" y="2297214"/>
              <a:ext cx="665076" cy="1368457"/>
            </a:xfrm>
            <a:custGeom>
              <a:avLst/>
              <a:gdLst/>
              <a:ahLst/>
              <a:cxnLst/>
              <a:rect l="l" t="t" r="r" b="b"/>
              <a:pathLst>
                <a:path w="6181" h="12718" extrusionOk="0">
                  <a:moveTo>
                    <a:pt x="6180" y="0"/>
                  </a:moveTo>
                  <a:cubicBezTo>
                    <a:pt x="6155" y="1161"/>
                    <a:pt x="5398" y="2336"/>
                    <a:pt x="3865" y="3219"/>
                  </a:cubicBezTo>
                  <a:cubicBezTo>
                    <a:pt x="2775" y="3849"/>
                    <a:pt x="1428" y="4268"/>
                    <a:pt x="1" y="4440"/>
                  </a:cubicBezTo>
                  <a:lnTo>
                    <a:pt x="1" y="12718"/>
                  </a:lnTo>
                  <a:cubicBezTo>
                    <a:pt x="1408" y="12531"/>
                    <a:pt x="2750" y="12132"/>
                    <a:pt x="3845" y="11477"/>
                  </a:cubicBezTo>
                  <a:cubicBezTo>
                    <a:pt x="5378" y="10594"/>
                    <a:pt x="6135" y="9439"/>
                    <a:pt x="6135" y="8263"/>
                  </a:cubicBezTo>
                  <a:lnTo>
                    <a:pt x="6180" y="0"/>
                  </a:lnTo>
                  <a:close/>
                </a:path>
              </a:pathLst>
            </a:custGeom>
            <a:solidFill>
              <a:srgbClr val="8F79F9">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8"/>
            <p:cNvSpPr/>
            <p:nvPr/>
          </p:nvSpPr>
          <p:spPr>
            <a:xfrm>
              <a:off x="2745915" y="2652734"/>
              <a:ext cx="502169" cy="1031454"/>
            </a:xfrm>
            <a:custGeom>
              <a:avLst/>
              <a:gdLst/>
              <a:ahLst/>
              <a:cxnLst/>
              <a:rect l="l" t="t" r="r" b="b"/>
              <a:pathLst>
                <a:path w="4667" h="9586" extrusionOk="0">
                  <a:moveTo>
                    <a:pt x="4667" y="1"/>
                  </a:moveTo>
                  <a:lnTo>
                    <a:pt x="4667" y="13"/>
                  </a:lnTo>
                  <a:lnTo>
                    <a:pt x="4667" y="13"/>
                  </a:lnTo>
                  <a:cubicBezTo>
                    <a:pt x="4667" y="9"/>
                    <a:pt x="4667" y="5"/>
                    <a:pt x="4667" y="1"/>
                  </a:cubicBezTo>
                  <a:close/>
                  <a:moveTo>
                    <a:pt x="4667" y="13"/>
                  </a:moveTo>
                  <a:cubicBezTo>
                    <a:pt x="4661" y="866"/>
                    <a:pt x="4071" y="1744"/>
                    <a:pt x="2941" y="2417"/>
                  </a:cubicBezTo>
                  <a:cubicBezTo>
                    <a:pt x="2104" y="2901"/>
                    <a:pt x="1075" y="3214"/>
                    <a:pt x="0" y="3340"/>
                  </a:cubicBezTo>
                  <a:lnTo>
                    <a:pt x="0" y="9585"/>
                  </a:lnTo>
                  <a:cubicBezTo>
                    <a:pt x="1075" y="9459"/>
                    <a:pt x="2084" y="9141"/>
                    <a:pt x="2921" y="8657"/>
                  </a:cubicBezTo>
                  <a:cubicBezTo>
                    <a:pt x="4076" y="7986"/>
                    <a:pt x="4646" y="7123"/>
                    <a:pt x="4646" y="6241"/>
                  </a:cubicBezTo>
                  <a:lnTo>
                    <a:pt x="4667" y="13"/>
                  </a:lnTo>
                  <a:close/>
                </a:path>
              </a:pathLst>
            </a:custGeom>
            <a:solidFill>
              <a:srgbClr val="FF248A">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a:off x="1266798" y="2327020"/>
              <a:ext cx="769232" cy="1384274"/>
            </a:xfrm>
            <a:custGeom>
              <a:avLst/>
              <a:gdLst/>
              <a:ahLst/>
              <a:cxnLst/>
              <a:rect l="l" t="t" r="r" b="b"/>
              <a:pathLst>
                <a:path w="7149" h="12865" extrusionOk="0">
                  <a:moveTo>
                    <a:pt x="41" y="1"/>
                  </a:moveTo>
                  <a:lnTo>
                    <a:pt x="20" y="8279"/>
                  </a:lnTo>
                  <a:cubicBezTo>
                    <a:pt x="0" y="9459"/>
                    <a:pt x="777" y="10635"/>
                    <a:pt x="2356" y="11538"/>
                  </a:cubicBezTo>
                  <a:cubicBezTo>
                    <a:pt x="3678" y="12314"/>
                    <a:pt x="5383" y="12758"/>
                    <a:pt x="7148" y="12864"/>
                  </a:cubicBezTo>
                  <a:lnTo>
                    <a:pt x="7148" y="4581"/>
                  </a:lnTo>
                  <a:cubicBezTo>
                    <a:pt x="5403" y="4475"/>
                    <a:pt x="3698" y="4036"/>
                    <a:pt x="2376" y="3280"/>
                  </a:cubicBezTo>
                  <a:cubicBezTo>
                    <a:pt x="822" y="2372"/>
                    <a:pt x="41" y="1176"/>
                    <a:pt x="41" y="1"/>
                  </a:cubicBezTo>
                  <a:close/>
                </a:path>
              </a:pathLst>
            </a:custGeom>
            <a:solidFill>
              <a:srgbClr val="1501A9">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a:off x="914506" y="2476373"/>
              <a:ext cx="766542" cy="1384166"/>
            </a:xfrm>
            <a:custGeom>
              <a:avLst/>
              <a:gdLst/>
              <a:ahLst/>
              <a:cxnLst/>
              <a:rect l="l" t="t" r="r" b="b"/>
              <a:pathLst>
                <a:path w="7124" h="12864" extrusionOk="0">
                  <a:moveTo>
                    <a:pt x="21" y="0"/>
                  </a:moveTo>
                  <a:lnTo>
                    <a:pt x="1" y="8278"/>
                  </a:lnTo>
                  <a:cubicBezTo>
                    <a:pt x="1" y="9459"/>
                    <a:pt x="778" y="10634"/>
                    <a:pt x="2331" y="11537"/>
                  </a:cubicBezTo>
                  <a:cubicBezTo>
                    <a:pt x="3678" y="12314"/>
                    <a:pt x="5378" y="12758"/>
                    <a:pt x="7124" y="12864"/>
                  </a:cubicBezTo>
                  <a:lnTo>
                    <a:pt x="7124" y="4581"/>
                  </a:lnTo>
                  <a:cubicBezTo>
                    <a:pt x="5378" y="4475"/>
                    <a:pt x="3698" y="4036"/>
                    <a:pt x="2352" y="3279"/>
                  </a:cubicBezTo>
                  <a:cubicBezTo>
                    <a:pt x="798" y="2371"/>
                    <a:pt x="21" y="1196"/>
                    <a:pt x="21" y="0"/>
                  </a:cubicBezTo>
                  <a:close/>
                </a:path>
              </a:pathLst>
            </a:custGeom>
            <a:solidFill>
              <a:srgbClr val="8F79F9">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38"/>
          <p:cNvSpPr/>
          <p:nvPr/>
        </p:nvSpPr>
        <p:spPr>
          <a:xfrm>
            <a:off x="1213426" y="1522241"/>
            <a:ext cx="1868366" cy="985293"/>
          </a:xfrm>
          <a:custGeom>
            <a:avLst/>
            <a:gdLst/>
            <a:ahLst/>
            <a:cxnLst/>
            <a:rect l="l" t="t" r="r" b="b"/>
            <a:pathLst>
              <a:path w="17364" h="9157" extrusionOk="0">
                <a:moveTo>
                  <a:pt x="8651" y="82"/>
                </a:moveTo>
                <a:cubicBezTo>
                  <a:pt x="10640" y="82"/>
                  <a:pt x="12631" y="523"/>
                  <a:pt x="14145" y="1406"/>
                </a:cubicBezTo>
                <a:cubicBezTo>
                  <a:pt x="17197" y="3151"/>
                  <a:pt x="17217" y="6006"/>
                  <a:pt x="14190" y="7752"/>
                </a:cubicBezTo>
                <a:cubicBezTo>
                  <a:pt x="12672" y="8637"/>
                  <a:pt x="10679" y="9078"/>
                  <a:pt x="8685" y="9078"/>
                </a:cubicBezTo>
                <a:cubicBezTo>
                  <a:pt x="6702" y="9078"/>
                  <a:pt x="4717" y="8642"/>
                  <a:pt x="3198" y="7772"/>
                </a:cubicBezTo>
                <a:cubicBezTo>
                  <a:pt x="172" y="6006"/>
                  <a:pt x="146" y="3151"/>
                  <a:pt x="3173" y="1406"/>
                </a:cubicBezTo>
                <a:cubicBezTo>
                  <a:pt x="4676" y="523"/>
                  <a:pt x="6663" y="82"/>
                  <a:pt x="8651" y="82"/>
                </a:cubicBezTo>
                <a:close/>
                <a:moveTo>
                  <a:pt x="8654" y="1"/>
                </a:moveTo>
                <a:cubicBezTo>
                  <a:pt x="6628" y="1"/>
                  <a:pt x="4606" y="447"/>
                  <a:pt x="3072" y="1340"/>
                </a:cubicBezTo>
                <a:cubicBezTo>
                  <a:pt x="0" y="3126"/>
                  <a:pt x="0" y="6026"/>
                  <a:pt x="3112" y="7817"/>
                </a:cubicBezTo>
                <a:cubicBezTo>
                  <a:pt x="4656" y="8710"/>
                  <a:pt x="6684" y="9157"/>
                  <a:pt x="8710" y="9157"/>
                </a:cubicBezTo>
                <a:cubicBezTo>
                  <a:pt x="10736" y="9157"/>
                  <a:pt x="12760" y="8710"/>
                  <a:pt x="14296" y="7817"/>
                </a:cubicBezTo>
                <a:cubicBezTo>
                  <a:pt x="17363" y="6026"/>
                  <a:pt x="17343" y="3126"/>
                  <a:pt x="14251" y="1340"/>
                </a:cubicBezTo>
                <a:cubicBezTo>
                  <a:pt x="12707" y="447"/>
                  <a:pt x="10679" y="1"/>
                  <a:pt x="8654" y="1"/>
                </a:cubicBezTo>
                <a:close/>
              </a:path>
            </a:pathLst>
          </a:custGeom>
          <a:solidFill>
            <a:srgbClr val="FF2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txBox="1">
            <a:spLocks noGrp="1"/>
          </p:cNvSpPr>
          <p:nvPr>
            <p:ph type="title"/>
          </p:nvPr>
        </p:nvSpPr>
        <p:spPr>
          <a:xfrm>
            <a:off x="4006171" y="503104"/>
            <a:ext cx="4593600" cy="54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ACID Free</a:t>
            </a:r>
            <a:endParaRPr dirty="0"/>
          </a:p>
        </p:txBody>
      </p:sp>
      <p:sp>
        <p:nvSpPr>
          <p:cNvPr id="568" name="Google Shape;568;p38"/>
          <p:cNvSpPr txBox="1">
            <a:spLocks noGrp="1"/>
          </p:cNvSpPr>
          <p:nvPr>
            <p:ph type="subTitle" idx="1"/>
          </p:nvPr>
        </p:nvSpPr>
        <p:spPr>
          <a:xfrm>
            <a:off x="4101278" y="1058452"/>
            <a:ext cx="4438800" cy="3121562"/>
          </a:xfrm>
          <a:prstGeom prst="rect">
            <a:avLst/>
          </a:prstGeom>
        </p:spPr>
        <p:txBody>
          <a:bodyPr spcFirstLastPara="1" wrap="square" lIns="91425" tIns="91425" rIns="91425" bIns="91425" anchor="t" anchorCtr="0">
            <a:noAutofit/>
          </a:bodyPr>
          <a:lstStyle/>
          <a:p>
            <a:pPr marL="342900" lvl="0" indent="-342900" algn="ctr" rtl="0">
              <a:spcBef>
                <a:spcPts val="0"/>
              </a:spcBef>
              <a:spcAft>
                <a:spcPts val="0"/>
              </a:spcAft>
              <a:buClr>
                <a:schemeClr val="accent5"/>
              </a:buClr>
              <a:buFont typeface="Wingdings" panose="05000000000000000000" pitchFamily="2" charset="2"/>
              <a:buChar char="q"/>
            </a:pPr>
            <a:endParaRPr lang="en" sz="2000" dirty="0">
              <a:solidFill>
                <a:schemeClr val="bg1"/>
              </a:solidFill>
              <a:latin typeface="Times New Roman" panose="02020603050405020304" pitchFamily="18" charset="0"/>
              <a:cs typeface="Times New Roman" panose="02020603050405020304" pitchFamily="18" charset="0"/>
            </a:endParaRPr>
          </a:p>
          <a:p>
            <a:pPr marL="25400" marR="635" indent="-342900" algn="just">
              <a:lnSpc>
                <a:spcPct val="96000"/>
              </a:lnSpc>
              <a:spcBef>
                <a:spcPts val="0"/>
              </a:spcBef>
              <a:spcAft>
                <a:spcPts val="1000"/>
              </a:spcAft>
              <a:buClr>
                <a:schemeClr val="accent5"/>
              </a:buClr>
              <a:buFont typeface="Wingdings" panose="05000000000000000000" pitchFamily="2" charset="2"/>
              <a:buChar char="q"/>
            </a:pPr>
            <a:r>
              <a:rPr lang="vi-V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Khái niệm ACID về cơ bản đến từ môi trường SQL. Nhưng trong NoSQL, sẽ không sử dụng khái niệm ACID vì tính năng Nhất quán của SQL. </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5400" marR="1270" indent="-342900" algn="just">
              <a:lnSpc>
                <a:spcPct val="95000"/>
              </a:lnSpc>
              <a:spcBef>
                <a:spcPts val="25"/>
              </a:spcBef>
              <a:spcAft>
                <a:spcPts val="1000"/>
              </a:spcAft>
              <a:buClr>
                <a:schemeClr val="accent5"/>
              </a:buClr>
              <a:buFont typeface="Wingdings" panose="05000000000000000000" pitchFamily="2" charset="2"/>
              <a:buChar char="q"/>
            </a:pPr>
            <a:r>
              <a:rPr lang="vi-V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Như trong môi trường phân tán, dữ liệu được lan truyền đến các máy khác nhau, mỗi máy lưu trữ dữ liệu của nó và cần duy trì tính nhất quán. </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lgn="ctr" rtl="0">
              <a:spcBef>
                <a:spcPts val="0"/>
              </a:spcBef>
              <a:spcAft>
                <a:spcPts val="0"/>
              </a:spcAft>
              <a:buClr>
                <a:schemeClr val="accent5"/>
              </a:buClr>
              <a:buFont typeface="Wingdings" panose="05000000000000000000" pitchFamily="2" charset="2"/>
              <a:buChar char="q"/>
            </a:pPr>
            <a:endParaRPr dirty="0"/>
          </a:p>
        </p:txBody>
      </p:sp>
      <p:grpSp>
        <p:nvGrpSpPr>
          <p:cNvPr id="2" name="Google Shape;3039;p62">
            <a:extLst>
              <a:ext uri="{FF2B5EF4-FFF2-40B4-BE49-F238E27FC236}">
                <a16:creationId xmlns:a16="http://schemas.microsoft.com/office/drawing/2014/main" id="{38EAE81A-0775-8061-F777-8A759BCDBA4E}"/>
              </a:ext>
            </a:extLst>
          </p:cNvPr>
          <p:cNvGrpSpPr/>
          <p:nvPr/>
        </p:nvGrpSpPr>
        <p:grpSpPr>
          <a:xfrm>
            <a:off x="569382" y="1089662"/>
            <a:ext cx="3156453" cy="3276084"/>
            <a:chOff x="5267522" y="1327250"/>
            <a:chExt cx="3156453" cy="3276084"/>
          </a:xfrm>
        </p:grpSpPr>
        <p:sp>
          <p:nvSpPr>
            <p:cNvPr id="3" name="Google Shape;3040;p62">
              <a:extLst>
                <a:ext uri="{FF2B5EF4-FFF2-40B4-BE49-F238E27FC236}">
                  <a16:creationId xmlns:a16="http://schemas.microsoft.com/office/drawing/2014/main" id="{88F806CB-BE48-5521-C349-AEA4CA6260AC}"/>
                </a:ext>
              </a:extLst>
            </p:cNvPr>
            <p:cNvSpPr/>
            <p:nvPr/>
          </p:nvSpPr>
          <p:spPr>
            <a:xfrm>
              <a:off x="5267522" y="3215534"/>
              <a:ext cx="3156384" cy="1387800"/>
            </a:xfrm>
            <a:custGeom>
              <a:avLst/>
              <a:gdLst/>
              <a:ahLst/>
              <a:cxnLst/>
              <a:rect l="l" t="t" r="r" b="b"/>
              <a:pathLst>
                <a:path w="74818" h="32896" extrusionOk="0">
                  <a:moveTo>
                    <a:pt x="37409" y="0"/>
                  </a:moveTo>
                  <a:lnTo>
                    <a:pt x="0" y="21618"/>
                  </a:lnTo>
                  <a:lnTo>
                    <a:pt x="19531" y="32896"/>
                  </a:lnTo>
                  <a:lnTo>
                    <a:pt x="37409" y="22546"/>
                  </a:lnTo>
                  <a:lnTo>
                    <a:pt x="55325" y="32896"/>
                  </a:lnTo>
                  <a:lnTo>
                    <a:pt x="74817" y="21618"/>
                  </a:lnTo>
                  <a:lnTo>
                    <a:pt x="37409" y="0"/>
                  </a:lnTo>
                  <a:close/>
                </a:path>
              </a:pathLst>
            </a:custGeom>
            <a:solidFill>
              <a:srgbClr val="18017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041;p62">
              <a:extLst>
                <a:ext uri="{FF2B5EF4-FFF2-40B4-BE49-F238E27FC236}">
                  <a16:creationId xmlns:a16="http://schemas.microsoft.com/office/drawing/2014/main" id="{E0DEBDAB-993D-681C-B468-C87346AF10A7}"/>
                </a:ext>
              </a:extLst>
            </p:cNvPr>
            <p:cNvSpPr/>
            <p:nvPr/>
          </p:nvSpPr>
          <p:spPr>
            <a:xfrm>
              <a:off x="5267522" y="3004717"/>
              <a:ext cx="3156384" cy="1387842"/>
            </a:xfrm>
            <a:custGeom>
              <a:avLst/>
              <a:gdLst/>
              <a:ahLst/>
              <a:cxnLst/>
              <a:rect l="l" t="t" r="r" b="b"/>
              <a:pathLst>
                <a:path w="74818" h="32897" extrusionOk="0">
                  <a:moveTo>
                    <a:pt x="37409" y="1"/>
                  </a:moveTo>
                  <a:lnTo>
                    <a:pt x="0" y="21629"/>
                  </a:lnTo>
                  <a:lnTo>
                    <a:pt x="19531" y="32897"/>
                  </a:lnTo>
                  <a:lnTo>
                    <a:pt x="37409" y="22547"/>
                  </a:lnTo>
                  <a:lnTo>
                    <a:pt x="55325" y="32897"/>
                  </a:lnTo>
                  <a:lnTo>
                    <a:pt x="74817" y="21629"/>
                  </a:lnTo>
                  <a:lnTo>
                    <a:pt x="37409" y="1"/>
                  </a:lnTo>
                  <a:close/>
                </a:path>
              </a:pathLst>
            </a:custGeom>
            <a:gradFill>
              <a:gsLst>
                <a:gs pos="0">
                  <a:schemeClr val="accent5"/>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042;p62">
              <a:extLst>
                <a:ext uri="{FF2B5EF4-FFF2-40B4-BE49-F238E27FC236}">
                  <a16:creationId xmlns:a16="http://schemas.microsoft.com/office/drawing/2014/main" id="{DA25591C-FFB0-E87F-3B26-E64FEA806C18}"/>
                </a:ext>
              </a:extLst>
            </p:cNvPr>
            <p:cNvSpPr/>
            <p:nvPr/>
          </p:nvSpPr>
          <p:spPr>
            <a:xfrm>
              <a:off x="5267522" y="3917175"/>
              <a:ext cx="823964" cy="516164"/>
            </a:xfrm>
            <a:custGeom>
              <a:avLst/>
              <a:gdLst/>
              <a:ahLst/>
              <a:cxnLst/>
              <a:rect l="l" t="t" r="r" b="b"/>
              <a:pathLst>
                <a:path w="19531" h="12235" extrusionOk="0">
                  <a:moveTo>
                    <a:pt x="0" y="1"/>
                  </a:moveTo>
                  <a:lnTo>
                    <a:pt x="0" y="967"/>
                  </a:lnTo>
                  <a:lnTo>
                    <a:pt x="19531" y="12235"/>
                  </a:lnTo>
                  <a:lnTo>
                    <a:pt x="19531" y="11269"/>
                  </a:lnTo>
                  <a:lnTo>
                    <a:pt x="0" y="1"/>
                  </a:lnTo>
                  <a:close/>
                </a:path>
              </a:pathLst>
            </a:custGeom>
            <a:gradFill>
              <a:gsLst>
                <a:gs pos="0">
                  <a:schemeClr val="accent5"/>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43;p62">
              <a:extLst>
                <a:ext uri="{FF2B5EF4-FFF2-40B4-BE49-F238E27FC236}">
                  <a16:creationId xmlns:a16="http://schemas.microsoft.com/office/drawing/2014/main" id="{DE32E26B-6781-5557-2A58-6655E25B433F}"/>
                </a:ext>
              </a:extLst>
            </p:cNvPr>
            <p:cNvSpPr/>
            <p:nvPr/>
          </p:nvSpPr>
          <p:spPr>
            <a:xfrm>
              <a:off x="6091469" y="3955904"/>
              <a:ext cx="754270" cy="477436"/>
            </a:xfrm>
            <a:custGeom>
              <a:avLst/>
              <a:gdLst/>
              <a:ahLst/>
              <a:cxnLst/>
              <a:rect l="l" t="t" r="r" b="b"/>
              <a:pathLst>
                <a:path w="17879" h="11317" extrusionOk="0">
                  <a:moveTo>
                    <a:pt x="17879" y="1"/>
                  </a:moveTo>
                  <a:lnTo>
                    <a:pt x="1" y="10351"/>
                  </a:lnTo>
                  <a:lnTo>
                    <a:pt x="1" y="11317"/>
                  </a:lnTo>
                  <a:lnTo>
                    <a:pt x="17879" y="967"/>
                  </a:lnTo>
                  <a:lnTo>
                    <a:pt x="17879" y="1"/>
                  </a:lnTo>
                  <a:close/>
                </a:path>
              </a:pathLst>
            </a:custGeom>
            <a:gradFill>
              <a:gsLst>
                <a:gs pos="0">
                  <a:schemeClr val="accent5"/>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44;p62">
              <a:extLst>
                <a:ext uri="{FF2B5EF4-FFF2-40B4-BE49-F238E27FC236}">
                  <a16:creationId xmlns:a16="http://schemas.microsoft.com/office/drawing/2014/main" id="{054AA850-E6C3-853C-8DC5-58E09F7BE470}"/>
                </a:ext>
              </a:extLst>
            </p:cNvPr>
            <p:cNvSpPr/>
            <p:nvPr/>
          </p:nvSpPr>
          <p:spPr>
            <a:xfrm>
              <a:off x="7601615" y="3917175"/>
              <a:ext cx="822361" cy="516164"/>
            </a:xfrm>
            <a:custGeom>
              <a:avLst/>
              <a:gdLst/>
              <a:ahLst/>
              <a:cxnLst/>
              <a:rect l="l" t="t" r="r" b="b"/>
              <a:pathLst>
                <a:path w="19493" h="12235" extrusionOk="0">
                  <a:moveTo>
                    <a:pt x="19492" y="1"/>
                  </a:moveTo>
                  <a:lnTo>
                    <a:pt x="0" y="11269"/>
                  </a:lnTo>
                  <a:lnTo>
                    <a:pt x="0" y="12235"/>
                  </a:lnTo>
                  <a:lnTo>
                    <a:pt x="19492" y="967"/>
                  </a:lnTo>
                  <a:lnTo>
                    <a:pt x="19492" y="1"/>
                  </a:lnTo>
                  <a:close/>
                </a:path>
              </a:pathLst>
            </a:custGeom>
            <a:gradFill>
              <a:gsLst>
                <a:gs pos="0">
                  <a:schemeClr val="accent5"/>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45;p62">
              <a:extLst>
                <a:ext uri="{FF2B5EF4-FFF2-40B4-BE49-F238E27FC236}">
                  <a16:creationId xmlns:a16="http://schemas.microsoft.com/office/drawing/2014/main" id="{D8E97B75-389D-7243-C019-1047375028A8}"/>
                </a:ext>
              </a:extLst>
            </p:cNvPr>
            <p:cNvSpPr/>
            <p:nvPr/>
          </p:nvSpPr>
          <p:spPr>
            <a:xfrm>
              <a:off x="6845719" y="3955904"/>
              <a:ext cx="755916" cy="477436"/>
            </a:xfrm>
            <a:custGeom>
              <a:avLst/>
              <a:gdLst/>
              <a:ahLst/>
              <a:cxnLst/>
              <a:rect l="l" t="t" r="r" b="b"/>
              <a:pathLst>
                <a:path w="17918" h="11317" extrusionOk="0">
                  <a:moveTo>
                    <a:pt x="1" y="1"/>
                  </a:moveTo>
                  <a:lnTo>
                    <a:pt x="1" y="967"/>
                  </a:lnTo>
                  <a:lnTo>
                    <a:pt x="17917" y="11317"/>
                  </a:lnTo>
                  <a:lnTo>
                    <a:pt x="17917" y="10351"/>
                  </a:lnTo>
                  <a:lnTo>
                    <a:pt x="1" y="1"/>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46;p62">
              <a:extLst>
                <a:ext uri="{FF2B5EF4-FFF2-40B4-BE49-F238E27FC236}">
                  <a16:creationId xmlns:a16="http://schemas.microsoft.com/office/drawing/2014/main" id="{1652BF12-34C7-6FC8-5B0B-D6F9DD1D88EA}"/>
                </a:ext>
              </a:extLst>
            </p:cNvPr>
            <p:cNvSpPr/>
            <p:nvPr/>
          </p:nvSpPr>
          <p:spPr>
            <a:xfrm>
              <a:off x="5996080" y="3372350"/>
              <a:ext cx="273586" cy="475411"/>
            </a:xfrm>
            <a:custGeom>
              <a:avLst/>
              <a:gdLst/>
              <a:ahLst/>
              <a:cxnLst/>
              <a:rect l="l" t="t" r="r" b="b"/>
              <a:pathLst>
                <a:path w="6485" h="11269" extrusionOk="0">
                  <a:moveTo>
                    <a:pt x="0" y="1"/>
                  </a:moveTo>
                  <a:lnTo>
                    <a:pt x="0" y="7490"/>
                  </a:lnTo>
                  <a:lnTo>
                    <a:pt x="6485" y="11269"/>
                  </a:lnTo>
                  <a:lnTo>
                    <a:pt x="6485" y="3741"/>
                  </a:lnTo>
                  <a:lnTo>
                    <a:pt x="0" y="1"/>
                  </a:lnTo>
                  <a:close/>
                </a:path>
              </a:pathLst>
            </a:custGeom>
            <a:solidFill>
              <a:srgbClr val="FF2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47;p62">
              <a:extLst>
                <a:ext uri="{FF2B5EF4-FFF2-40B4-BE49-F238E27FC236}">
                  <a16:creationId xmlns:a16="http://schemas.microsoft.com/office/drawing/2014/main" id="{E88FAE50-13CA-A0CC-048A-8271047A55F6}"/>
                </a:ext>
              </a:extLst>
            </p:cNvPr>
            <p:cNvSpPr/>
            <p:nvPr/>
          </p:nvSpPr>
          <p:spPr>
            <a:xfrm>
              <a:off x="5472981" y="3672818"/>
              <a:ext cx="275231" cy="475833"/>
            </a:xfrm>
            <a:custGeom>
              <a:avLst/>
              <a:gdLst/>
              <a:ahLst/>
              <a:cxnLst/>
              <a:rect l="l" t="t" r="r" b="b"/>
              <a:pathLst>
                <a:path w="6524" h="11279" extrusionOk="0">
                  <a:moveTo>
                    <a:pt x="1" y="1"/>
                  </a:moveTo>
                  <a:lnTo>
                    <a:pt x="1" y="7529"/>
                  </a:lnTo>
                  <a:lnTo>
                    <a:pt x="6524" y="11279"/>
                  </a:lnTo>
                  <a:lnTo>
                    <a:pt x="6524" y="3789"/>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48;p62">
              <a:extLst>
                <a:ext uri="{FF2B5EF4-FFF2-40B4-BE49-F238E27FC236}">
                  <a16:creationId xmlns:a16="http://schemas.microsoft.com/office/drawing/2014/main" id="{BFD08026-5F20-E44E-DA3C-32E001BEAD86}"/>
                </a:ext>
              </a:extLst>
            </p:cNvPr>
            <p:cNvSpPr/>
            <p:nvPr/>
          </p:nvSpPr>
          <p:spPr>
            <a:xfrm>
              <a:off x="5472981" y="3435126"/>
              <a:ext cx="275231" cy="397575"/>
            </a:xfrm>
            <a:custGeom>
              <a:avLst/>
              <a:gdLst/>
              <a:ahLst/>
              <a:cxnLst/>
              <a:rect l="l" t="t" r="r" b="b"/>
              <a:pathLst>
                <a:path w="6524" h="9424" extrusionOk="0">
                  <a:moveTo>
                    <a:pt x="1" y="1"/>
                  </a:moveTo>
                  <a:lnTo>
                    <a:pt x="1" y="5635"/>
                  </a:lnTo>
                  <a:lnTo>
                    <a:pt x="6524" y="9423"/>
                  </a:lnTo>
                  <a:lnTo>
                    <a:pt x="6524" y="7529"/>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49;p62">
              <a:extLst>
                <a:ext uri="{FF2B5EF4-FFF2-40B4-BE49-F238E27FC236}">
                  <a16:creationId xmlns:a16="http://schemas.microsoft.com/office/drawing/2014/main" id="{5CE57731-84E1-2454-7E9D-42872C9573DB}"/>
                </a:ext>
              </a:extLst>
            </p:cNvPr>
            <p:cNvSpPr/>
            <p:nvPr/>
          </p:nvSpPr>
          <p:spPr>
            <a:xfrm>
              <a:off x="5472981" y="3119175"/>
              <a:ext cx="824006" cy="633572"/>
            </a:xfrm>
            <a:custGeom>
              <a:avLst/>
              <a:gdLst/>
              <a:ahLst/>
              <a:cxnLst/>
              <a:rect l="l" t="t" r="r" b="b"/>
              <a:pathLst>
                <a:path w="19532" h="15018" extrusionOk="0">
                  <a:moveTo>
                    <a:pt x="13008" y="0"/>
                  </a:moveTo>
                  <a:lnTo>
                    <a:pt x="1" y="7490"/>
                  </a:lnTo>
                  <a:lnTo>
                    <a:pt x="6524" y="15018"/>
                  </a:lnTo>
                  <a:lnTo>
                    <a:pt x="19531" y="7490"/>
                  </a:lnTo>
                  <a:lnTo>
                    <a:pt x="13008" y="0"/>
                  </a:lnTo>
                  <a:close/>
                </a:path>
              </a:pathLst>
            </a:custGeom>
            <a:gradFill>
              <a:gsLst>
                <a:gs pos="0">
                  <a:schemeClr val="accent5"/>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50;p62">
              <a:extLst>
                <a:ext uri="{FF2B5EF4-FFF2-40B4-BE49-F238E27FC236}">
                  <a16:creationId xmlns:a16="http://schemas.microsoft.com/office/drawing/2014/main" id="{D7DA196A-D399-7990-9054-20AFDAFF3849}"/>
                </a:ext>
              </a:extLst>
            </p:cNvPr>
            <p:cNvSpPr/>
            <p:nvPr/>
          </p:nvSpPr>
          <p:spPr>
            <a:xfrm>
              <a:off x="5748179" y="3435126"/>
              <a:ext cx="548817" cy="713517"/>
            </a:xfrm>
            <a:custGeom>
              <a:avLst/>
              <a:gdLst/>
              <a:ahLst/>
              <a:cxnLst/>
              <a:rect l="l" t="t" r="r" b="b"/>
              <a:pathLst>
                <a:path w="13009" h="16913" extrusionOk="0">
                  <a:moveTo>
                    <a:pt x="13008" y="1"/>
                  </a:moveTo>
                  <a:lnTo>
                    <a:pt x="12361" y="358"/>
                  </a:lnTo>
                  <a:lnTo>
                    <a:pt x="648" y="7171"/>
                  </a:lnTo>
                  <a:lnTo>
                    <a:pt x="1" y="7529"/>
                  </a:lnTo>
                  <a:lnTo>
                    <a:pt x="1" y="16913"/>
                  </a:lnTo>
                  <a:lnTo>
                    <a:pt x="648" y="16545"/>
                  </a:lnTo>
                  <a:lnTo>
                    <a:pt x="648" y="9056"/>
                  </a:lnTo>
                  <a:lnTo>
                    <a:pt x="12361" y="2253"/>
                  </a:lnTo>
                  <a:lnTo>
                    <a:pt x="12361" y="9781"/>
                  </a:lnTo>
                  <a:lnTo>
                    <a:pt x="13008" y="9423"/>
                  </a:lnTo>
                  <a:lnTo>
                    <a:pt x="13008" y="1"/>
                  </a:lnTo>
                  <a:close/>
                </a:path>
              </a:pathLst>
            </a:custGeom>
            <a:gradFill>
              <a:gsLst>
                <a:gs pos="0">
                  <a:schemeClr val="accent5"/>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51;p62">
              <a:extLst>
                <a:ext uri="{FF2B5EF4-FFF2-40B4-BE49-F238E27FC236}">
                  <a16:creationId xmlns:a16="http://schemas.microsoft.com/office/drawing/2014/main" id="{6EA98513-CF42-B803-DB89-9C4C2FE90540}"/>
                </a:ext>
              </a:extLst>
            </p:cNvPr>
            <p:cNvSpPr/>
            <p:nvPr/>
          </p:nvSpPr>
          <p:spPr>
            <a:xfrm>
              <a:off x="5748179" y="3435126"/>
              <a:ext cx="754270" cy="436683"/>
            </a:xfrm>
            <a:custGeom>
              <a:avLst/>
              <a:gdLst/>
              <a:ahLst/>
              <a:cxnLst/>
              <a:rect l="l" t="t" r="r" b="b"/>
              <a:pathLst>
                <a:path w="17879" h="10351" extrusionOk="0">
                  <a:moveTo>
                    <a:pt x="13008" y="1"/>
                  </a:moveTo>
                  <a:lnTo>
                    <a:pt x="1" y="7529"/>
                  </a:lnTo>
                  <a:lnTo>
                    <a:pt x="4871" y="10351"/>
                  </a:lnTo>
                  <a:lnTo>
                    <a:pt x="17879" y="2823"/>
                  </a:lnTo>
                  <a:lnTo>
                    <a:pt x="13008" y="1"/>
                  </a:lnTo>
                  <a:close/>
                </a:path>
              </a:pathLst>
            </a:custGeom>
            <a:gradFill>
              <a:gsLst>
                <a:gs pos="0">
                  <a:schemeClr val="accent5"/>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52;p62">
              <a:extLst>
                <a:ext uri="{FF2B5EF4-FFF2-40B4-BE49-F238E27FC236}">
                  <a16:creationId xmlns:a16="http://schemas.microsoft.com/office/drawing/2014/main" id="{32DE9133-045E-408F-211E-C465279E69CD}"/>
                </a:ext>
              </a:extLst>
            </p:cNvPr>
            <p:cNvSpPr/>
            <p:nvPr/>
          </p:nvSpPr>
          <p:spPr>
            <a:xfrm>
              <a:off x="5790578" y="3460440"/>
              <a:ext cx="671119" cy="387323"/>
            </a:xfrm>
            <a:custGeom>
              <a:avLst/>
              <a:gdLst/>
              <a:ahLst/>
              <a:cxnLst/>
              <a:rect l="l" t="t" r="r" b="b"/>
              <a:pathLst>
                <a:path w="15908" h="9181" extrusionOk="0">
                  <a:moveTo>
                    <a:pt x="11926" y="0"/>
                  </a:moveTo>
                  <a:lnTo>
                    <a:pt x="1" y="6852"/>
                  </a:lnTo>
                  <a:lnTo>
                    <a:pt x="3992" y="9181"/>
                  </a:lnTo>
                  <a:lnTo>
                    <a:pt x="15907" y="2300"/>
                  </a:lnTo>
                  <a:lnTo>
                    <a:pt x="11926" y="0"/>
                  </a:lnTo>
                  <a:close/>
                </a:path>
              </a:pathLst>
            </a:custGeom>
            <a:gradFill>
              <a:gsLst>
                <a:gs pos="0">
                  <a:schemeClr val="accent1"/>
                </a:gs>
                <a:gs pos="100000">
                  <a:schemeClr val="dk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53;p62">
              <a:extLst>
                <a:ext uri="{FF2B5EF4-FFF2-40B4-BE49-F238E27FC236}">
                  <a16:creationId xmlns:a16="http://schemas.microsoft.com/office/drawing/2014/main" id="{46C5FEC6-76C8-B513-D9BB-6F22A60234D8}"/>
                </a:ext>
              </a:extLst>
            </p:cNvPr>
            <p:cNvSpPr/>
            <p:nvPr/>
          </p:nvSpPr>
          <p:spPr>
            <a:xfrm>
              <a:off x="5748179" y="3752723"/>
              <a:ext cx="205538" cy="152930"/>
            </a:xfrm>
            <a:custGeom>
              <a:avLst/>
              <a:gdLst/>
              <a:ahLst/>
              <a:cxnLst/>
              <a:rect l="l" t="t" r="r" b="b"/>
              <a:pathLst>
                <a:path w="4872" h="3625" extrusionOk="0">
                  <a:moveTo>
                    <a:pt x="1" y="1"/>
                  </a:moveTo>
                  <a:lnTo>
                    <a:pt x="1" y="803"/>
                  </a:lnTo>
                  <a:lnTo>
                    <a:pt x="4871" y="3625"/>
                  </a:lnTo>
                  <a:lnTo>
                    <a:pt x="4871" y="2823"/>
                  </a:lnTo>
                  <a:lnTo>
                    <a:pt x="1" y="1"/>
                  </a:lnTo>
                  <a:close/>
                </a:path>
              </a:pathLst>
            </a:custGeom>
            <a:gradFill>
              <a:gsLst>
                <a:gs pos="0">
                  <a:schemeClr val="accent5"/>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54;p62">
              <a:extLst>
                <a:ext uri="{FF2B5EF4-FFF2-40B4-BE49-F238E27FC236}">
                  <a16:creationId xmlns:a16="http://schemas.microsoft.com/office/drawing/2014/main" id="{B83A9158-8512-2C55-A51B-CCE01F3A4F6A}"/>
                </a:ext>
              </a:extLst>
            </p:cNvPr>
            <p:cNvSpPr/>
            <p:nvPr/>
          </p:nvSpPr>
          <p:spPr>
            <a:xfrm>
              <a:off x="5953680" y="3554183"/>
              <a:ext cx="548775" cy="351464"/>
            </a:xfrm>
            <a:custGeom>
              <a:avLst/>
              <a:gdLst/>
              <a:ahLst/>
              <a:cxnLst/>
              <a:rect l="l" t="t" r="r" b="b"/>
              <a:pathLst>
                <a:path w="13008" h="8331" extrusionOk="0">
                  <a:moveTo>
                    <a:pt x="13008" y="1"/>
                  </a:moveTo>
                  <a:lnTo>
                    <a:pt x="0" y="7529"/>
                  </a:lnTo>
                  <a:lnTo>
                    <a:pt x="0" y="8331"/>
                  </a:lnTo>
                  <a:lnTo>
                    <a:pt x="13008" y="803"/>
                  </a:lnTo>
                  <a:lnTo>
                    <a:pt x="13008" y="1"/>
                  </a:lnTo>
                  <a:close/>
                </a:path>
              </a:pathLst>
            </a:custGeom>
            <a:gradFill>
              <a:gsLst>
                <a:gs pos="0">
                  <a:schemeClr val="accent5"/>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55;p62">
              <a:extLst>
                <a:ext uri="{FF2B5EF4-FFF2-40B4-BE49-F238E27FC236}">
                  <a16:creationId xmlns:a16="http://schemas.microsoft.com/office/drawing/2014/main" id="{CC4AA4E0-49E4-8CA7-C8FA-3F30B2AD8573}"/>
                </a:ext>
              </a:extLst>
            </p:cNvPr>
            <p:cNvSpPr/>
            <p:nvPr/>
          </p:nvSpPr>
          <p:spPr>
            <a:xfrm>
              <a:off x="6239087" y="3488056"/>
              <a:ext cx="56278" cy="32231"/>
            </a:xfrm>
            <a:custGeom>
              <a:avLst/>
              <a:gdLst/>
              <a:ahLst/>
              <a:cxnLst/>
              <a:rect l="l" t="t" r="r" b="b"/>
              <a:pathLst>
                <a:path w="1334" h="764" extrusionOk="0">
                  <a:moveTo>
                    <a:pt x="648" y="0"/>
                  </a:moveTo>
                  <a:lnTo>
                    <a:pt x="0" y="367"/>
                  </a:lnTo>
                  <a:lnTo>
                    <a:pt x="648" y="764"/>
                  </a:lnTo>
                  <a:lnTo>
                    <a:pt x="1334" y="367"/>
                  </a:lnTo>
                  <a:lnTo>
                    <a:pt x="648" y="0"/>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56;p62">
              <a:extLst>
                <a:ext uri="{FF2B5EF4-FFF2-40B4-BE49-F238E27FC236}">
                  <a16:creationId xmlns:a16="http://schemas.microsoft.com/office/drawing/2014/main" id="{1E0946E7-70B9-4149-02BA-252F0E45B323}"/>
                </a:ext>
              </a:extLst>
            </p:cNvPr>
            <p:cNvSpPr/>
            <p:nvPr/>
          </p:nvSpPr>
          <p:spPr>
            <a:xfrm>
              <a:off x="6266383" y="3503539"/>
              <a:ext cx="28983" cy="23667"/>
            </a:xfrm>
            <a:custGeom>
              <a:avLst/>
              <a:gdLst/>
              <a:ahLst/>
              <a:cxnLst/>
              <a:rect l="l" t="t" r="r" b="b"/>
              <a:pathLst>
                <a:path w="687" h="561" extrusionOk="0">
                  <a:moveTo>
                    <a:pt x="687" y="0"/>
                  </a:moveTo>
                  <a:lnTo>
                    <a:pt x="1" y="397"/>
                  </a:lnTo>
                  <a:lnTo>
                    <a:pt x="1" y="561"/>
                  </a:lnTo>
                  <a:lnTo>
                    <a:pt x="687" y="203"/>
                  </a:lnTo>
                  <a:lnTo>
                    <a:pt x="687"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57;p62">
              <a:extLst>
                <a:ext uri="{FF2B5EF4-FFF2-40B4-BE49-F238E27FC236}">
                  <a16:creationId xmlns:a16="http://schemas.microsoft.com/office/drawing/2014/main" id="{F84A6A1C-F536-D1F6-08FF-B44FF51D8BFA}"/>
                </a:ext>
              </a:extLst>
            </p:cNvPr>
            <p:cNvSpPr/>
            <p:nvPr/>
          </p:nvSpPr>
          <p:spPr>
            <a:xfrm>
              <a:off x="6239087" y="3503539"/>
              <a:ext cx="27338" cy="23667"/>
            </a:xfrm>
            <a:custGeom>
              <a:avLst/>
              <a:gdLst/>
              <a:ahLst/>
              <a:cxnLst/>
              <a:rect l="l" t="t" r="r" b="b"/>
              <a:pathLst>
                <a:path w="648" h="561" extrusionOk="0">
                  <a:moveTo>
                    <a:pt x="0" y="0"/>
                  </a:moveTo>
                  <a:lnTo>
                    <a:pt x="0" y="203"/>
                  </a:lnTo>
                  <a:lnTo>
                    <a:pt x="648" y="561"/>
                  </a:lnTo>
                  <a:lnTo>
                    <a:pt x="648" y="397"/>
                  </a:lnTo>
                  <a:lnTo>
                    <a:pt x="0"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58;p62">
              <a:extLst>
                <a:ext uri="{FF2B5EF4-FFF2-40B4-BE49-F238E27FC236}">
                  <a16:creationId xmlns:a16="http://schemas.microsoft.com/office/drawing/2014/main" id="{DD832D48-63A4-D0E8-E201-1A56AA8391EC}"/>
                </a:ext>
              </a:extLst>
            </p:cNvPr>
            <p:cNvSpPr/>
            <p:nvPr/>
          </p:nvSpPr>
          <p:spPr>
            <a:xfrm>
              <a:off x="6274947" y="3508433"/>
              <a:ext cx="54253" cy="32231"/>
            </a:xfrm>
            <a:custGeom>
              <a:avLst/>
              <a:gdLst/>
              <a:ahLst/>
              <a:cxnLst/>
              <a:rect l="l" t="t" r="r" b="b"/>
              <a:pathLst>
                <a:path w="1286" h="764" extrusionOk="0">
                  <a:moveTo>
                    <a:pt x="638" y="0"/>
                  </a:moveTo>
                  <a:lnTo>
                    <a:pt x="0" y="368"/>
                  </a:lnTo>
                  <a:lnTo>
                    <a:pt x="638" y="764"/>
                  </a:lnTo>
                  <a:lnTo>
                    <a:pt x="1286" y="368"/>
                  </a:lnTo>
                  <a:lnTo>
                    <a:pt x="638" y="0"/>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59;p62">
              <a:extLst>
                <a:ext uri="{FF2B5EF4-FFF2-40B4-BE49-F238E27FC236}">
                  <a16:creationId xmlns:a16="http://schemas.microsoft.com/office/drawing/2014/main" id="{9DC1FAF4-ED4C-0580-3BA0-B95C133E348C}"/>
                </a:ext>
              </a:extLst>
            </p:cNvPr>
            <p:cNvSpPr/>
            <p:nvPr/>
          </p:nvSpPr>
          <p:spPr>
            <a:xfrm>
              <a:off x="6301864" y="3523917"/>
              <a:ext cx="27338" cy="23709"/>
            </a:xfrm>
            <a:custGeom>
              <a:avLst/>
              <a:gdLst/>
              <a:ahLst/>
              <a:cxnLst/>
              <a:rect l="l" t="t" r="r" b="b"/>
              <a:pathLst>
                <a:path w="648" h="562" extrusionOk="0">
                  <a:moveTo>
                    <a:pt x="648" y="1"/>
                  </a:moveTo>
                  <a:lnTo>
                    <a:pt x="0" y="397"/>
                  </a:lnTo>
                  <a:lnTo>
                    <a:pt x="0" y="561"/>
                  </a:lnTo>
                  <a:lnTo>
                    <a:pt x="648" y="204"/>
                  </a:lnTo>
                  <a:lnTo>
                    <a:pt x="648"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60;p62">
              <a:extLst>
                <a:ext uri="{FF2B5EF4-FFF2-40B4-BE49-F238E27FC236}">
                  <a16:creationId xmlns:a16="http://schemas.microsoft.com/office/drawing/2014/main" id="{27BFDFCD-DCE8-9360-81EC-07B68E992E2C}"/>
                </a:ext>
              </a:extLst>
            </p:cNvPr>
            <p:cNvSpPr/>
            <p:nvPr/>
          </p:nvSpPr>
          <p:spPr>
            <a:xfrm>
              <a:off x="6274947" y="3523917"/>
              <a:ext cx="26958" cy="23709"/>
            </a:xfrm>
            <a:custGeom>
              <a:avLst/>
              <a:gdLst/>
              <a:ahLst/>
              <a:cxnLst/>
              <a:rect l="l" t="t" r="r" b="b"/>
              <a:pathLst>
                <a:path w="639" h="562" extrusionOk="0">
                  <a:moveTo>
                    <a:pt x="0" y="1"/>
                  </a:moveTo>
                  <a:lnTo>
                    <a:pt x="0" y="204"/>
                  </a:lnTo>
                  <a:lnTo>
                    <a:pt x="638" y="561"/>
                  </a:lnTo>
                  <a:lnTo>
                    <a:pt x="638" y="397"/>
                  </a:lnTo>
                  <a:lnTo>
                    <a:pt x="0"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61;p62">
              <a:extLst>
                <a:ext uri="{FF2B5EF4-FFF2-40B4-BE49-F238E27FC236}">
                  <a16:creationId xmlns:a16="http://schemas.microsoft.com/office/drawing/2014/main" id="{C9EBAAB7-2BAC-2575-1EFC-360AC0C60B84}"/>
                </a:ext>
              </a:extLst>
            </p:cNvPr>
            <p:cNvSpPr/>
            <p:nvPr/>
          </p:nvSpPr>
          <p:spPr>
            <a:xfrm>
              <a:off x="6310428" y="3528810"/>
              <a:ext cx="54675" cy="32273"/>
            </a:xfrm>
            <a:custGeom>
              <a:avLst/>
              <a:gdLst/>
              <a:ahLst/>
              <a:cxnLst/>
              <a:rect l="l" t="t" r="r" b="b"/>
              <a:pathLst>
                <a:path w="1296" h="765" extrusionOk="0">
                  <a:moveTo>
                    <a:pt x="648" y="1"/>
                  </a:moveTo>
                  <a:lnTo>
                    <a:pt x="0" y="368"/>
                  </a:lnTo>
                  <a:lnTo>
                    <a:pt x="648" y="764"/>
                  </a:lnTo>
                  <a:lnTo>
                    <a:pt x="1295" y="368"/>
                  </a:lnTo>
                  <a:lnTo>
                    <a:pt x="648" y="1"/>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62;p62">
              <a:extLst>
                <a:ext uri="{FF2B5EF4-FFF2-40B4-BE49-F238E27FC236}">
                  <a16:creationId xmlns:a16="http://schemas.microsoft.com/office/drawing/2014/main" id="{C4B938E0-B041-7A90-884F-B3E12C58AADC}"/>
                </a:ext>
              </a:extLst>
            </p:cNvPr>
            <p:cNvSpPr/>
            <p:nvPr/>
          </p:nvSpPr>
          <p:spPr>
            <a:xfrm>
              <a:off x="6337724" y="3544294"/>
              <a:ext cx="27380" cy="23709"/>
            </a:xfrm>
            <a:custGeom>
              <a:avLst/>
              <a:gdLst/>
              <a:ahLst/>
              <a:cxnLst/>
              <a:rect l="l" t="t" r="r" b="b"/>
              <a:pathLst>
                <a:path w="649" h="562" extrusionOk="0">
                  <a:moveTo>
                    <a:pt x="648" y="1"/>
                  </a:moveTo>
                  <a:lnTo>
                    <a:pt x="1" y="397"/>
                  </a:lnTo>
                  <a:lnTo>
                    <a:pt x="1" y="561"/>
                  </a:lnTo>
                  <a:lnTo>
                    <a:pt x="648" y="204"/>
                  </a:lnTo>
                  <a:lnTo>
                    <a:pt x="648"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63;p62">
              <a:extLst>
                <a:ext uri="{FF2B5EF4-FFF2-40B4-BE49-F238E27FC236}">
                  <a16:creationId xmlns:a16="http://schemas.microsoft.com/office/drawing/2014/main" id="{1F28E2E5-71B7-71FD-FFB9-907EA601F4C3}"/>
                </a:ext>
              </a:extLst>
            </p:cNvPr>
            <p:cNvSpPr/>
            <p:nvPr/>
          </p:nvSpPr>
          <p:spPr>
            <a:xfrm>
              <a:off x="6310428" y="3544294"/>
              <a:ext cx="27338" cy="23709"/>
            </a:xfrm>
            <a:custGeom>
              <a:avLst/>
              <a:gdLst/>
              <a:ahLst/>
              <a:cxnLst/>
              <a:rect l="l" t="t" r="r" b="b"/>
              <a:pathLst>
                <a:path w="648" h="562" extrusionOk="0">
                  <a:moveTo>
                    <a:pt x="0" y="1"/>
                  </a:moveTo>
                  <a:lnTo>
                    <a:pt x="0" y="204"/>
                  </a:lnTo>
                  <a:lnTo>
                    <a:pt x="648" y="561"/>
                  </a:lnTo>
                  <a:lnTo>
                    <a:pt x="648" y="397"/>
                  </a:lnTo>
                  <a:lnTo>
                    <a:pt x="0"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64;p62">
              <a:extLst>
                <a:ext uri="{FF2B5EF4-FFF2-40B4-BE49-F238E27FC236}">
                  <a16:creationId xmlns:a16="http://schemas.microsoft.com/office/drawing/2014/main" id="{90F1FEB5-8239-6B12-66D1-DB7AF385F1B2}"/>
                </a:ext>
              </a:extLst>
            </p:cNvPr>
            <p:cNvSpPr/>
            <p:nvPr/>
          </p:nvSpPr>
          <p:spPr>
            <a:xfrm>
              <a:off x="6344643" y="3549188"/>
              <a:ext cx="55898" cy="30628"/>
            </a:xfrm>
            <a:custGeom>
              <a:avLst/>
              <a:gdLst/>
              <a:ahLst/>
              <a:cxnLst/>
              <a:rect l="l" t="t" r="r" b="b"/>
              <a:pathLst>
                <a:path w="1325" h="726" extrusionOk="0">
                  <a:moveTo>
                    <a:pt x="639" y="1"/>
                  </a:moveTo>
                  <a:lnTo>
                    <a:pt x="1" y="368"/>
                  </a:lnTo>
                  <a:lnTo>
                    <a:pt x="639" y="726"/>
                  </a:lnTo>
                  <a:lnTo>
                    <a:pt x="1325" y="368"/>
                  </a:lnTo>
                  <a:lnTo>
                    <a:pt x="639" y="1"/>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65;p62">
              <a:extLst>
                <a:ext uri="{FF2B5EF4-FFF2-40B4-BE49-F238E27FC236}">
                  <a16:creationId xmlns:a16="http://schemas.microsoft.com/office/drawing/2014/main" id="{E0E9AFF0-2D2A-CF08-7D0F-BCF4E1893DD7}"/>
                </a:ext>
              </a:extLst>
            </p:cNvPr>
            <p:cNvSpPr/>
            <p:nvPr/>
          </p:nvSpPr>
          <p:spPr>
            <a:xfrm>
              <a:off x="6371560" y="3564713"/>
              <a:ext cx="28983" cy="23667"/>
            </a:xfrm>
            <a:custGeom>
              <a:avLst/>
              <a:gdLst/>
              <a:ahLst/>
              <a:cxnLst/>
              <a:rect l="l" t="t" r="r" b="b"/>
              <a:pathLst>
                <a:path w="687" h="561" extrusionOk="0">
                  <a:moveTo>
                    <a:pt x="687" y="0"/>
                  </a:moveTo>
                  <a:lnTo>
                    <a:pt x="1" y="358"/>
                  </a:lnTo>
                  <a:lnTo>
                    <a:pt x="1" y="561"/>
                  </a:lnTo>
                  <a:lnTo>
                    <a:pt x="687" y="203"/>
                  </a:lnTo>
                  <a:lnTo>
                    <a:pt x="687"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66;p62">
              <a:extLst>
                <a:ext uri="{FF2B5EF4-FFF2-40B4-BE49-F238E27FC236}">
                  <a16:creationId xmlns:a16="http://schemas.microsoft.com/office/drawing/2014/main" id="{D715C69F-4CB2-CB9E-C540-89B399182D59}"/>
                </a:ext>
              </a:extLst>
            </p:cNvPr>
            <p:cNvSpPr/>
            <p:nvPr/>
          </p:nvSpPr>
          <p:spPr>
            <a:xfrm>
              <a:off x="6344643" y="3564713"/>
              <a:ext cx="26958" cy="23667"/>
            </a:xfrm>
            <a:custGeom>
              <a:avLst/>
              <a:gdLst/>
              <a:ahLst/>
              <a:cxnLst/>
              <a:rect l="l" t="t" r="r" b="b"/>
              <a:pathLst>
                <a:path w="639" h="561" extrusionOk="0">
                  <a:moveTo>
                    <a:pt x="1" y="0"/>
                  </a:moveTo>
                  <a:lnTo>
                    <a:pt x="1" y="203"/>
                  </a:lnTo>
                  <a:lnTo>
                    <a:pt x="639" y="561"/>
                  </a:lnTo>
                  <a:lnTo>
                    <a:pt x="639" y="358"/>
                  </a:lnTo>
                  <a:lnTo>
                    <a:pt x="1"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67;p62">
              <a:extLst>
                <a:ext uri="{FF2B5EF4-FFF2-40B4-BE49-F238E27FC236}">
                  <a16:creationId xmlns:a16="http://schemas.microsoft.com/office/drawing/2014/main" id="{B4827573-BC69-E8B4-C8A6-9157F4191CFD}"/>
                </a:ext>
              </a:extLst>
            </p:cNvPr>
            <p:cNvSpPr/>
            <p:nvPr/>
          </p:nvSpPr>
          <p:spPr>
            <a:xfrm>
              <a:off x="6189726" y="3522271"/>
              <a:ext cx="54675" cy="32273"/>
            </a:xfrm>
            <a:custGeom>
              <a:avLst/>
              <a:gdLst/>
              <a:ahLst/>
              <a:cxnLst/>
              <a:rect l="l" t="t" r="r" b="b"/>
              <a:pathLst>
                <a:path w="1296" h="765" extrusionOk="0">
                  <a:moveTo>
                    <a:pt x="648" y="1"/>
                  </a:moveTo>
                  <a:lnTo>
                    <a:pt x="1" y="397"/>
                  </a:lnTo>
                  <a:lnTo>
                    <a:pt x="648" y="764"/>
                  </a:lnTo>
                  <a:lnTo>
                    <a:pt x="1296" y="397"/>
                  </a:lnTo>
                  <a:lnTo>
                    <a:pt x="648" y="1"/>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68;p62">
              <a:extLst>
                <a:ext uri="{FF2B5EF4-FFF2-40B4-BE49-F238E27FC236}">
                  <a16:creationId xmlns:a16="http://schemas.microsoft.com/office/drawing/2014/main" id="{06565A6D-C0E6-09C5-736E-9D166D7A4733}"/>
                </a:ext>
              </a:extLst>
            </p:cNvPr>
            <p:cNvSpPr/>
            <p:nvPr/>
          </p:nvSpPr>
          <p:spPr>
            <a:xfrm>
              <a:off x="6217064" y="3539020"/>
              <a:ext cx="27338" cy="24089"/>
            </a:xfrm>
            <a:custGeom>
              <a:avLst/>
              <a:gdLst/>
              <a:ahLst/>
              <a:cxnLst/>
              <a:rect l="l" t="t" r="r" b="b"/>
              <a:pathLst>
                <a:path w="648" h="571" extrusionOk="0">
                  <a:moveTo>
                    <a:pt x="648" y="0"/>
                  </a:moveTo>
                  <a:lnTo>
                    <a:pt x="0" y="367"/>
                  </a:lnTo>
                  <a:lnTo>
                    <a:pt x="0" y="570"/>
                  </a:lnTo>
                  <a:lnTo>
                    <a:pt x="648" y="164"/>
                  </a:lnTo>
                  <a:lnTo>
                    <a:pt x="648"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3069;p62">
              <a:extLst>
                <a:ext uri="{FF2B5EF4-FFF2-40B4-BE49-F238E27FC236}">
                  <a16:creationId xmlns:a16="http://schemas.microsoft.com/office/drawing/2014/main" id="{9E530BAB-0004-BC12-DF26-CCD4518532FB}"/>
                </a:ext>
              </a:extLst>
            </p:cNvPr>
            <p:cNvSpPr/>
            <p:nvPr/>
          </p:nvSpPr>
          <p:spPr>
            <a:xfrm>
              <a:off x="6189726" y="3539020"/>
              <a:ext cx="27380" cy="24089"/>
            </a:xfrm>
            <a:custGeom>
              <a:avLst/>
              <a:gdLst/>
              <a:ahLst/>
              <a:cxnLst/>
              <a:rect l="l" t="t" r="r" b="b"/>
              <a:pathLst>
                <a:path w="649" h="571" extrusionOk="0">
                  <a:moveTo>
                    <a:pt x="1" y="0"/>
                  </a:moveTo>
                  <a:lnTo>
                    <a:pt x="1" y="164"/>
                  </a:lnTo>
                  <a:lnTo>
                    <a:pt x="648" y="570"/>
                  </a:lnTo>
                  <a:lnTo>
                    <a:pt x="648" y="367"/>
                  </a:lnTo>
                  <a:lnTo>
                    <a:pt x="1"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3070;p62">
              <a:extLst>
                <a:ext uri="{FF2B5EF4-FFF2-40B4-BE49-F238E27FC236}">
                  <a16:creationId xmlns:a16="http://schemas.microsoft.com/office/drawing/2014/main" id="{8BDB6E50-AB8C-AB06-E8AA-4443C4B1A156}"/>
                </a:ext>
              </a:extLst>
            </p:cNvPr>
            <p:cNvSpPr/>
            <p:nvPr/>
          </p:nvSpPr>
          <p:spPr>
            <a:xfrm>
              <a:off x="6225629" y="3542691"/>
              <a:ext cx="54253" cy="32231"/>
            </a:xfrm>
            <a:custGeom>
              <a:avLst/>
              <a:gdLst/>
              <a:ahLst/>
              <a:cxnLst/>
              <a:rect l="l" t="t" r="r" b="b"/>
              <a:pathLst>
                <a:path w="1286" h="764" extrusionOk="0">
                  <a:moveTo>
                    <a:pt x="648" y="0"/>
                  </a:moveTo>
                  <a:lnTo>
                    <a:pt x="0" y="396"/>
                  </a:lnTo>
                  <a:lnTo>
                    <a:pt x="648" y="764"/>
                  </a:lnTo>
                  <a:lnTo>
                    <a:pt x="1285" y="396"/>
                  </a:lnTo>
                  <a:lnTo>
                    <a:pt x="648" y="0"/>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3071;p62">
              <a:extLst>
                <a:ext uri="{FF2B5EF4-FFF2-40B4-BE49-F238E27FC236}">
                  <a16:creationId xmlns:a16="http://schemas.microsoft.com/office/drawing/2014/main" id="{8955DB2F-C012-C9B4-B116-A650FBC705B8}"/>
                </a:ext>
              </a:extLst>
            </p:cNvPr>
            <p:cNvSpPr/>
            <p:nvPr/>
          </p:nvSpPr>
          <p:spPr>
            <a:xfrm>
              <a:off x="6252925" y="3559397"/>
              <a:ext cx="26958" cy="24089"/>
            </a:xfrm>
            <a:custGeom>
              <a:avLst/>
              <a:gdLst/>
              <a:ahLst/>
              <a:cxnLst/>
              <a:rect l="l" t="t" r="r" b="b"/>
              <a:pathLst>
                <a:path w="639" h="571" extrusionOk="0">
                  <a:moveTo>
                    <a:pt x="638" y="0"/>
                  </a:moveTo>
                  <a:lnTo>
                    <a:pt x="1" y="368"/>
                  </a:lnTo>
                  <a:lnTo>
                    <a:pt x="1" y="571"/>
                  </a:lnTo>
                  <a:lnTo>
                    <a:pt x="638" y="165"/>
                  </a:lnTo>
                  <a:lnTo>
                    <a:pt x="638"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3072;p62">
              <a:extLst>
                <a:ext uri="{FF2B5EF4-FFF2-40B4-BE49-F238E27FC236}">
                  <a16:creationId xmlns:a16="http://schemas.microsoft.com/office/drawing/2014/main" id="{5175BC1F-D52A-65A8-1D2D-7C233059270C}"/>
                </a:ext>
              </a:extLst>
            </p:cNvPr>
            <p:cNvSpPr/>
            <p:nvPr/>
          </p:nvSpPr>
          <p:spPr>
            <a:xfrm>
              <a:off x="6225629" y="3559397"/>
              <a:ext cx="27338" cy="24089"/>
            </a:xfrm>
            <a:custGeom>
              <a:avLst/>
              <a:gdLst/>
              <a:ahLst/>
              <a:cxnLst/>
              <a:rect l="l" t="t" r="r" b="b"/>
              <a:pathLst>
                <a:path w="648" h="571" extrusionOk="0">
                  <a:moveTo>
                    <a:pt x="0" y="0"/>
                  </a:moveTo>
                  <a:lnTo>
                    <a:pt x="0" y="165"/>
                  </a:lnTo>
                  <a:lnTo>
                    <a:pt x="648" y="571"/>
                  </a:lnTo>
                  <a:lnTo>
                    <a:pt x="648" y="368"/>
                  </a:lnTo>
                  <a:lnTo>
                    <a:pt x="0"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073;p62">
              <a:extLst>
                <a:ext uri="{FF2B5EF4-FFF2-40B4-BE49-F238E27FC236}">
                  <a16:creationId xmlns:a16="http://schemas.microsoft.com/office/drawing/2014/main" id="{70F98A74-4105-0FAE-5AE6-F4C216B7EADA}"/>
                </a:ext>
              </a:extLst>
            </p:cNvPr>
            <p:cNvSpPr/>
            <p:nvPr/>
          </p:nvSpPr>
          <p:spPr>
            <a:xfrm>
              <a:off x="6261067" y="3563068"/>
              <a:ext cx="54675" cy="32231"/>
            </a:xfrm>
            <a:custGeom>
              <a:avLst/>
              <a:gdLst/>
              <a:ahLst/>
              <a:cxnLst/>
              <a:rect l="l" t="t" r="r" b="b"/>
              <a:pathLst>
                <a:path w="1296" h="764" extrusionOk="0">
                  <a:moveTo>
                    <a:pt x="648" y="0"/>
                  </a:moveTo>
                  <a:lnTo>
                    <a:pt x="1" y="397"/>
                  </a:lnTo>
                  <a:lnTo>
                    <a:pt x="648" y="764"/>
                  </a:lnTo>
                  <a:lnTo>
                    <a:pt x="1296" y="397"/>
                  </a:lnTo>
                  <a:lnTo>
                    <a:pt x="648" y="0"/>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3074;p62">
              <a:extLst>
                <a:ext uri="{FF2B5EF4-FFF2-40B4-BE49-F238E27FC236}">
                  <a16:creationId xmlns:a16="http://schemas.microsoft.com/office/drawing/2014/main" id="{5F688D22-7D6C-B505-D463-82D9588D1320}"/>
                </a:ext>
              </a:extLst>
            </p:cNvPr>
            <p:cNvSpPr/>
            <p:nvPr/>
          </p:nvSpPr>
          <p:spPr>
            <a:xfrm>
              <a:off x="6288406" y="3579774"/>
              <a:ext cx="27338" cy="24089"/>
            </a:xfrm>
            <a:custGeom>
              <a:avLst/>
              <a:gdLst/>
              <a:ahLst/>
              <a:cxnLst/>
              <a:rect l="l" t="t" r="r" b="b"/>
              <a:pathLst>
                <a:path w="648" h="571" extrusionOk="0">
                  <a:moveTo>
                    <a:pt x="648" y="1"/>
                  </a:moveTo>
                  <a:lnTo>
                    <a:pt x="0" y="368"/>
                  </a:lnTo>
                  <a:lnTo>
                    <a:pt x="0" y="571"/>
                  </a:lnTo>
                  <a:lnTo>
                    <a:pt x="648" y="165"/>
                  </a:lnTo>
                  <a:lnTo>
                    <a:pt x="648"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3075;p62">
              <a:extLst>
                <a:ext uri="{FF2B5EF4-FFF2-40B4-BE49-F238E27FC236}">
                  <a16:creationId xmlns:a16="http://schemas.microsoft.com/office/drawing/2014/main" id="{BD72718D-CCD2-960C-5F68-7A870A24A98E}"/>
                </a:ext>
              </a:extLst>
            </p:cNvPr>
            <p:cNvSpPr/>
            <p:nvPr/>
          </p:nvSpPr>
          <p:spPr>
            <a:xfrm>
              <a:off x="6261067" y="3579774"/>
              <a:ext cx="27380" cy="24089"/>
            </a:xfrm>
            <a:custGeom>
              <a:avLst/>
              <a:gdLst/>
              <a:ahLst/>
              <a:cxnLst/>
              <a:rect l="l" t="t" r="r" b="b"/>
              <a:pathLst>
                <a:path w="649" h="571" extrusionOk="0">
                  <a:moveTo>
                    <a:pt x="1" y="1"/>
                  </a:moveTo>
                  <a:lnTo>
                    <a:pt x="1" y="165"/>
                  </a:lnTo>
                  <a:lnTo>
                    <a:pt x="648" y="571"/>
                  </a:lnTo>
                  <a:lnTo>
                    <a:pt x="648" y="368"/>
                  </a:lnTo>
                  <a:lnTo>
                    <a:pt x="1"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3076;p62">
              <a:extLst>
                <a:ext uri="{FF2B5EF4-FFF2-40B4-BE49-F238E27FC236}">
                  <a16:creationId xmlns:a16="http://schemas.microsoft.com/office/drawing/2014/main" id="{28F959AA-B226-CA14-8833-F92E4DA1B1F9}"/>
                </a:ext>
              </a:extLst>
            </p:cNvPr>
            <p:cNvSpPr/>
            <p:nvPr/>
          </p:nvSpPr>
          <p:spPr>
            <a:xfrm>
              <a:off x="6295325" y="3583445"/>
              <a:ext cx="54253" cy="32231"/>
            </a:xfrm>
            <a:custGeom>
              <a:avLst/>
              <a:gdLst/>
              <a:ahLst/>
              <a:cxnLst/>
              <a:rect l="l" t="t" r="r" b="b"/>
              <a:pathLst>
                <a:path w="1286" h="764" extrusionOk="0">
                  <a:moveTo>
                    <a:pt x="638" y="1"/>
                  </a:moveTo>
                  <a:lnTo>
                    <a:pt x="1" y="397"/>
                  </a:lnTo>
                  <a:lnTo>
                    <a:pt x="638" y="764"/>
                  </a:lnTo>
                  <a:lnTo>
                    <a:pt x="1286" y="397"/>
                  </a:lnTo>
                  <a:lnTo>
                    <a:pt x="638" y="1"/>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3077;p62">
              <a:extLst>
                <a:ext uri="{FF2B5EF4-FFF2-40B4-BE49-F238E27FC236}">
                  <a16:creationId xmlns:a16="http://schemas.microsoft.com/office/drawing/2014/main" id="{FE772D27-B765-994D-0AA1-5B22894EBAFC}"/>
                </a:ext>
              </a:extLst>
            </p:cNvPr>
            <p:cNvSpPr/>
            <p:nvPr/>
          </p:nvSpPr>
          <p:spPr>
            <a:xfrm>
              <a:off x="6322241" y="3600152"/>
              <a:ext cx="27338" cy="24089"/>
            </a:xfrm>
            <a:custGeom>
              <a:avLst/>
              <a:gdLst/>
              <a:ahLst/>
              <a:cxnLst/>
              <a:rect l="l" t="t" r="r" b="b"/>
              <a:pathLst>
                <a:path w="648" h="571" extrusionOk="0">
                  <a:moveTo>
                    <a:pt x="648" y="1"/>
                  </a:moveTo>
                  <a:lnTo>
                    <a:pt x="0" y="368"/>
                  </a:lnTo>
                  <a:lnTo>
                    <a:pt x="0" y="571"/>
                  </a:lnTo>
                  <a:lnTo>
                    <a:pt x="648" y="165"/>
                  </a:lnTo>
                  <a:lnTo>
                    <a:pt x="648"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3078;p62">
              <a:extLst>
                <a:ext uri="{FF2B5EF4-FFF2-40B4-BE49-F238E27FC236}">
                  <a16:creationId xmlns:a16="http://schemas.microsoft.com/office/drawing/2014/main" id="{213D5DBE-C197-8EFB-8CB0-80F54E25EE92}"/>
                </a:ext>
              </a:extLst>
            </p:cNvPr>
            <p:cNvSpPr/>
            <p:nvPr/>
          </p:nvSpPr>
          <p:spPr>
            <a:xfrm>
              <a:off x="6295325" y="3600152"/>
              <a:ext cx="26958" cy="24089"/>
            </a:xfrm>
            <a:custGeom>
              <a:avLst/>
              <a:gdLst/>
              <a:ahLst/>
              <a:cxnLst/>
              <a:rect l="l" t="t" r="r" b="b"/>
              <a:pathLst>
                <a:path w="639" h="571" extrusionOk="0">
                  <a:moveTo>
                    <a:pt x="1" y="1"/>
                  </a:moveTo>
                  <a:lnTo>
                    <a:pt x="1" y="165"/>
                  </a:lnTo>
                  <a:lnTo>
                    <a:pt x="638" y="571"/>
                  </a:lnTo>
                  <a:lnTo>
                    <a:pt x="638" y="368"/>
                  </a:lnTo>
                  <a:lnTo>
                    <a:pt x="1"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3079;p62">
              <a:extLst>
                <a:ext uri="{FF2B5EF4-FFF2-40B4-BE49-F238E27FC236}">
                  <a16:creationId xmlns:a16="http://schemas.microsoft.com/office/drawing/2014/main" id="{A4FFF3B9-25D8-2F7C-EC99-9C7D159D413C}"/>
                </a:ext>
              </a:extLst>
            </p:cNvPr>
            <p:cNvSpPr/>
            <p:nvPr/>
          </p:nvSpPr>
          <p:spPr>
            <a:xfrm>
              <a:off x="5850107" y="3715960"/>
              <a:ext cx="56320" cy="32231"/>
            </a:xfrm>
            <a:custGeom>
              <a:avLst/>
              <a:gdLst/>
              <a:ahLst/>
              <a:cxnLst/>
              <a:rect l="l" t="t" r="r" b="b"/>
              <a:pathLst>
                <a:path w="1335" h="764" extrusionOk="0">
                  <a:moveTo>
                    <a:pt x="687" y="0"/>
                  </a:moveTo>
                  <a:lnTo>
                    <a:pt x="1" y="396"/>
                  </a:lnTo>
                  <a:lnTo>
                    <a:pt x="687" y="764"/>
                  </a:lnTo>
                  <a:lnTo>
                    <a:pt x="1334" y="396"/>
                  </a:lnTo>
                  <a:lnTo>
                    <a:pt x="687" y="0"/>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3080;p62">
              <a:extLst>
                <a:ext uri="{FF2B5EF4-FFF2-40B4-BE49-F238E27FC236}">
                  <a16:creationId xmlns:a16="http://schemas.microsoft.com/office/drawing/2014/main" id="{EB8F0423-BA2C-1B07-ECBF-CC6DAD90B2E0}"/>
                </a:ext>
              </a:extLst>
            </p:cNvPr>
            <p:cNvSpPr/>
            <p:nvPr/>
          </p:nvSpPr>
          <p:spPr>
            <a:xfrm>
              <a:off x="5879048" y="3732667"/>
              <a:ext cx="27380" cy="24089"/>
            </a:xfrm>
            <a:custGeom>
              <a:avLst/>
              <a:gdLst/>
              <a:ahLst/>
              <a:cxnLst/>
              <a:rect l="l" t="t" r="r" b="b"/>
              <a:pathLst>
                <a:path w="649" h="571" extrusionOk="0">
                  <a:moveTo>
                    <a:pt x="648" y="0"/>
                  </a:moveTo>
                  <a:lnTo>
                    <a:pt x="1" y="368"/>
                  </a:lnTo>
                  <a:lnTo>
                    <a:pt x="1" y="571"/>
                  </a:lnTo>
                  <a:lnTo>
                    <a:pt x="648" y="165"/>
                  </a:lnTo>
                  <a:lnTo>
                    <a:pt x="648"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3081;p62">
              <a:extLst>
                <a:ext uri="{FF2B5EF4-FFF2-40B4-BE49-F238E27FC236}">
                  <a16:creationId xmlns:a16="http://schemas.microsoft.com/office/drawing/2014/main" id="{75C15863-8FC6-7B4C-2D8B-A8753AA1DBA7}"/>
                </a:ext>
              </a:extLst>
            </p:cNvPr>
            <p:cNvSpPr/>
            <p:nvPr/>
          </p:nvSpPr>
          <p:spPr>
            <a:xfrm>
              <a:off x="5850107" y="3732667"/>
              <a:ext cx="28983" cy="24089"/>
            </a:xfrm>
            <a:custGeom>
              <a:avLst/>
              <a:gdLst/>
              <a:ahLst/>
              <a:cxnLst/>
              <a:rect l="l" t="t" r="r" b="b"/>
              <a:pathLst>
                <a:path w="687" h="571" extrusionOk="0">
                  <a:moveTo>
                    <a:pt x="1" y="0"/>
                  </a:moveTo>
                  <a:lnTo>
                    <a:pt x="1" y="165"/>
                  </a:lnTo>
                  <a:lnTo>
                    <a:pt x="687" y="571"/>
                  </a:lnTo>
                  <a:lnTo>
                    <a:pt x="687" y="368"/>
                  </a:lnTo>
                  <a:lnTo>
                    <a:pt x="1"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3082;p62">
              <a:extLst>
                <a:ext uri="{FF2B5EF4-FFF2-40B4-BE49-F238E27FC236}">
                  <a16:creationId xmlns:a16="http://schemas.microsoft.com/office/drawing/2014/main" id="{24135FA5-AEC6-8EF8-63AF-115020E78150}"/>
                </a:ext>
              </a:extLst>
            </p:cNvPr>
            <p:cNvSpPr/>
            <p:nvPr/>
          </p:nvSpPr>
          <p:spPr>
            <a:xfrm>
              <a:off x="5886009" y="3736337"/>
              <a:ext cx="54253" cy="32231"/>
            </a:xfrm>
            <a:custGeom>
              <a:avLst/>
              <a:gdLst/>
              <a:ahLst/>
              <a:cxnLst/>
              <a:rect l="l" t="t" r="r" b="b"/>
              <a:pathLst>
                <a:path w="1286" h="764" extrusionOk="0">
                  <a:moveTo>
                    <a:pt x="638" y="0"/>
                  </a:moveTo>
                  <a:lnTo>
                    <a:pt x="0" y="397"/>
                  </a:lnTo>
                  <a:lnTo>
                    <a:pt x="638" y="764"/>
                  </a:lnTo>
                  <a:lnTo>
                    <a:pt x="1286" y="397"/>
                  </a:lnTo>
                  <a:lnTo>
                    <a:pt x="638" y="0"/>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3083;p62">
              <a:extLst>
                <a:ext uri="{FF2B5EF4-FFF2-40B4-BE49-F238E27FC236}">
                  <a16:creationId xmlns:a16="http://schemas.microsoft.com/office/drawing/2014/main" id="{F93DD19C-D1B3-34A4-4B27-C9290466175E}"/>
                </a:ext>
              </a:extLst>
            </p:cNvPr>
            <p:cNvSpPr/>
            <p:nvPr/>
          </p:nvSpPr>
          <p:spPr>
            <a:xfrm>
              <a:off x="5912926" y="3753044"/>
              <a:ext cx="27338" cy="24089"/>
            </a:xfrm>
            <a:custGeom>
              <a:avLst/>
              <a:gdLst/>
              <a:ahLst/>
              <a:cxnLst/>
              <a:rect l="l" t="t" r="r" b="b"/>
              <a:pathLst>
                <a:path w="648" h="571" extrusionOk="0">
                  <a:moveTo>
                    <a:pt x="648" y="1"/>
                  </a:moveTo>
                  <a:lnTo>
                    <a:pt x="0" y="368"/>
                  </a:lnTo>
                  <a:lnTo>
                    <a:pt x="0" y="571"/>
                  </a:lnTo>
                  <a:lnTo>
                    <a:pt x="648" y="165"/>
                  </a:lnTo>
                  <a:lnTo>
                    <a:pt x="648"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3084;p62">
              <a:extLst>
                <a:ext uri="{FF2B5EF4-FFF2-40B4-BE49-F238E27FC236}">
                  <a16:creationId xmlns:a16="http://schemas.microsoft.com/office/drawing/2014/main" id="{7881D856-4960-44D4-85E4-E4683793B614}"/>
                </a:ext>
              </a:extLst>
            </p:cNvPr>
            <p:cNvSpPr/>
            <p:nvPr/>
          </p:nvSpPr>
          <p:spPr>
            <a:xfrm>
              <a:off x="5886009" y="3753044"/>
              <a:ext cx="26958" cy="24089"/>
            </a:xfrm>
            <a:custGeom>
              <a:avLst/>
              <a:gdLst/>
              <a:ahLst/>
              <a:cxnLst/>
              <a:rect l="l" t="t" r="r" b="b"/>
              <a:pathLst>
                <a:path w="639" h="571" extrusionOk="0">
                  <a:moveTo>
                    <a:pt x="0" y="1"/>
                  </a:moveTo>
                  <a:lnTo>
                    <a:pt x="0" y="165"/>
                  </a:lnTo>
                  <a:lnTo>
                    <a:pt x="638" y="571"/>
                  </a:lnTo>
                  <a:lnTo>
                    <a:pt x="638" y="368"/>
                  </a:lnTo>
                  <a:lnTo>
                    <a:pt x="0"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3085;p62">
              <a:extLst>
                <a:ext uri="{FF2B5EF4-FFF2-40B4-BE49-F238E27FC236}">
                  <a16:creationId xmlns:a16="http://schemas.microsoft.com/office/drawing/2014/main" id="{F4DA1321-6D54-6E4F-B74C-E797B872CC92}"/>
                </a:ext>
              </a:extLst>
            </p:cNvPr>
            <p:cNvSpPr/>
            <p:nvPr/>
          </p:nvSpPr>
          <p:spPr>
            <a:xfrm>
              <a:off x="5921448" y="3756714"/>
              <a:ext cx="54295" cy="32273"/>
            </a:xfrm>
            <a:custGeom>
              <a:avLst/>
              <a:gdLst/>
              <a:ahLst/>
              <a:cxnLst/>
              <a:rect l="l" t="t" r="r" b="b"/>
              <a:pathLst>
                <a:path w="1287" h="765" extrusionOk="0">
                  <a:moveTo>
                    <a:pt x="648" y="1"/>
                  </a:moveTo>
                  <a:lnTo>
                    <a:pt x="1" y="397"/>
                  </a:lnTo>
                  <a:lnTo>
                    <a:pt x="648" y="764"/>
                  </a:lnTo>
                  <a:lnTo>
                    <a:pt x="1286" y="397"/>
                  </a:lnTo>
                  <a:lnTo>
                    <a:pt x="648" y="1"/>
                  </a:lnTo>
                  <a:close/>
                </a:path>
              </a:pathLst>
            </a:custGeom>
            <a:solidFill>
              <a:srgbClr val="8F7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3086;p62">
              <a:extLst>
                <a:ext uri="{FF2B5EF4-FFF2-40B4-BE49-F238E27FC236}">
                  <a16:creationId xmlns:a16="http://schemas.microsoft.com/office/drawing/2014/main" id="{070194B1-184E-3DE8-F14C-8B50515BEEDD}"/>
                </a:ext>
              </a:extLst>
            </p:cNvPr>
            <p:cNvSpPr/>
            <p:nvPr/>
          </p:nvSpPr>
          <p:spPr>
            <a:xfrm>
              <a:off x="5948786" y="3773421"/>
              <a:ext cx="26958" cy="24131"/>
            </a:xfrm>
            <a:custGeom>
              <a:avLst/>
              <a:gdLst/>
              <a:ahLst/>
              <a:cxnLst/>
              <a:rect l="l" t="t" r="r" b="b"/>
              <a:pathLst>
                <a:path w="639" h="572" extrusionOk="0">
                  <a:moveTo>
                    <a:pt x="638" y="1"/>
                  </a:moveTo>
                  <a:lnTo>
                    <a:pt x="0" y="368"/>
                  </a:lnTo>
                  <a:lnTo>
                    <a:pt x="0" y="571"/>
                  </a:lnTo>
                  <a:lnTo>
                    <a:pt x="638" y="165"/>
                  </a:lnTo>
                  <a:lnTo>
                    <a:pt x="638" y="1"/>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3087;p62">
              <a:extLst>
                <a:ext uri="{FF2B5EF4-FFF2-40B4-BE49-F238E27FC236}">
                  <a16:creationId xmlns:a16="http://schemas.microsoft.com/office/drawing/2014/main" id="{319A519A-027B-DA64-0E64-8D00795DA730}"/>
                </a:ext>
              </a:extLst>
            </p:cNvPr>
            <p:cNvSpPr/>
            <p:nvPr/>
          </p:nvSpPr>
          <p:spPr>
            <a:xfrm>
              <a:off x="5921448" y="3773421"/>
              <a:ext cx="27380" cy="24131"/>
            </a:xfrm>
            <a:custGeom>
              <a:avLst/>
              <a:gdLst/>
              <a:ahLst/>
              <a:cxnLst/>
              <a:rect l="l" t="t" r="r" b="b"/>
              <a:pathLst>
                <a:path w="649" h="572" extrusionOk="0">
                  <a:moveTo>
                    <a:pt x="1" y="1"/>
                  </a:moveTo>
                  <a:lnTo>
                    <a:pt x="1" y="165"/>
                  </a:lnTo>
                  <a:lnTo>
                    <a:pt x="648" y="571"/>
                  </a:lnTo>
                  <a:lnTo>
                    <a:pt x="648" y="368"/>
                  </a:lnTo>
                  <a:lnTo>
                    <a:pt x="1"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3088;p62">
              <a:extLst>
                <a:ext uri="{FF2B5EF4-FFF2-40B4-BE49-F238E27FC236}">
                  <a16:creationId xmlns:a16="http://schemas.microsoft.com/office/drawing/2014/main" id="{EBDBAB8E-953B-BF77-5892-1CA26C40F623}"/>
                </a:ext>
              </a:extLst>
            </p:cNvPr>
            <p:cNvSpPr/>
            <p:nvPr/>
          </p:nvSpPr>
          <p:spPr>
            <a:xfrm>
              <a:off x="5957350" y="3777091"/>
              <a:ext cx="54253" cy="32273"/>
            </a:xfrm>
            <a:custGeom>
              <a:avLst/>
              <a:gdLst/>
              <a:ahLst/>
              <a:cxnLst/>
              <a:rect l="l" t="t" r="r" b="b"/>
              <a:pathLst>
                <a:path w="1286" h="765" extrusionOk="0">
                  <a:moveTo>
                    <a:pt x="638" y="1"/>
                  </a:moveTo>
                  <a:lnTo>
                    <a:pt x="0" y="358"/>
                  </a:lnTo>
                  <a:lnTo>
                    <a:pt x="638" y="764"/>
                  </a:lnTo>
                  <a:lnTo>
                    <a:pt x="1286" y="397"/>
                  </a:lnTo>
                  <a:lnTo>
                    <a:pt x="638" y="1"/>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3089;p62">
              <a:extLst>
                <a:ext uri="{FF2B5EF4-FFF2-40B4-BE49-F238E27FC236}">
                  <a16:creationId xmlns:a16="http://schemas.microsoft.com/office/drawing/2014/main" id="{B31B6040-9BCB-667C-677E-4E31421D7288}"/>
                </a:ext>
              </a:extLst>
            </p:cNvPr>
            <p:cNvSpPr/>
            <p:nvPr/>
          </p:nvSpPr>
          <p:spPr>
            <a:xfrm>
              <a:off x="5984267" y="3793840"/>
              <a:ext cx="27338" cy="22022"/>
            </a:xfrm>
            <a:custGeom>
              <a:avLst/>
              <a:gdLst/>
              <a:ahLst/>
              <a:cxnLst/>
              <a:rect l="l" t="t" r="r" b="b"/>
              <a:pathLst>
                <a:path w="648" h="522" extrusionOk="0">
                  <a:moveTo>
                    <a:pt x="648" y="0"/>
                  </a:moveTo>
                  <a:lnTo>
                    <a:pt x="0" y="367"/>
                  </a:lnTo>
                  <a:lnTo>
                    <a:pt x="0" y="522"/>
                  </a:lnTo>
                  <a:lnTo>
                    <a:pt x="648" y="164"/>
                  </a:lnTo>
                  <a:lnTo>
                    <a:pt x="648"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3090;p62">
              <a:extLst>
                <a:ext uri="{FF2B5EF4-FFF2-40B4-BE49-F238E27FC236}">
                  <a16:creationId xmlns:a16="http://schemas.microsoft.com/office/drawing/2014/main" id="{F68B30BA-AB5D-3661-6352-3814806BCD56}"/>
                </a:ext>
              </a:extLst>
            </p:cNvPr>
            <p:cNvSpPr/>
            <p:nvPr/>
          </p:nvSpPr>
          <p:spPr>
            <a:xfrm>
              <a:off x="5957350" y="3792195"/>
              <a:ext cx="26958" cy="23667"/>
            </a:xfrm>
            <a:custGeom>
              <a:avLst/>
              <a:gdLst/>
              <a:ahLst/>
              <a:cxnLst/>
              <a:rect l="l" t="t" r="r" b="b"/>
              <a:pathLst>
                <a:path w="639" h="561" extrusionOk="0">
                  <a:moveTo>
                    <a:pt x="0" y="0"/>
                  </a:moveTo>
                  <a:lnTo>
                    <a:pt x="0" y="203"/>
                  </a:lnTo>
                  <a:lnTo>
                    <a:pt x="638" y="561"/>
                  </a:lnTo>
                  <a:lnTo>
                    <a:pt x="638" y="406"/>
                  </a:lnTo>
                  <a:lnTo>
                    <a:pt x="0"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3091;p62">
              <a:extLst>
                <a:ext uri="{FF2B5EF4-FFF2-40B4-BE49-F238E27FC236}">
                  <a16:creationId xmlns:a16="http://schemas.microsoft.com/office/drawing/2014/main" id="{FF3CD18B-DA01-57DE-D6AD-0C1F62F59E2A}"/>
                </a:ext>
              </a:extLst>
            </p:cNvPr>
            <p:cNvSpPr/>
            <p:nvPr/>
          </p:nvSpPr>
          <p:spPr>
            <a:xfrm>
              <a:off x="5899468" y="3651116"/>
              <a:ext cx="119053" cy="68133"/>
            </a:xfrm>
            <a:custGeom>
              <a:avLst/>
              <a:gdLst/>
              <a:ahLst/>
              <a:cxnLst/>
              <a:rect l="l" t="t" r="r" b="b"/>
              <a:pathLst>
                <a:path w="2822" h="1615" extrusionOk="0">
                  <a:moveTo>
                    <a:pt x="2174" y="1"/>
                  </a:moveTo>
                  <a:lnTo>
                    <a:pt x="0" y="1247"/>
                  </a:lnTo>
                  <a:lnTo>
                    <a:pt x="648" y="1615"/>
                  </a:lnTo>
                  <a:lnTo>
                    <a:pt x="2822" y="368"/>
                  </a:lnTo>
                  <a:lnTo>
                    <a:pt x="2174" y="1"/>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3092;p62">
              <a:extLst>
                <a:ext uri="{FF2B5EF4-FFF2-40B4-BE49-F238E27FC236}">
                  <a16:creationId xmlns:a16="http://schemas.microsoft.com/office/drawing/2014/main" id="{2D952370-50EA-3448-CD71-98EFF48478C2}"/>
                </a:ext>
              </a:extLst>
            </p:cNvPr>
            <p:cNvSpPr/>
            <p:nvPr/>
          </p:nvSpPr>
          <p:spPr>
            <a:xfrm>
              <a:off x="5926764" y="3666599"/>
              <a:ext cx="91758" cy="61214"/>
            </a:xfrm>
            <a:custGeom>
              <a:avLst/>
              <a:gdLst/>
              <a:ahLst/>
              <a:cxnLst/>
              <a:rect l="l" t="t" r="r" b="b"/>
              <a:pathLst>
                <a:path w="2175" h="1451" extrusionOk="0">
                  <a:moveTo>
                    <a:pt x="2175" y="1"/>
                  </a:moveTo>
                  <a:lnTo>
                    <a:pt x="1" y="1248"/>
                  </a:lnTo>
                  <a:lnTo>
                    <a:pt x="1" y="1451"/>
                  </a:lnTo>
                  <a:lnTo>
                    <a:pt x="2175" y="204"/>
                  </a:lnTo>
                  <a:lnTo>
                    <a:pt x="2175"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3093;p62">
              <a:extLst>
                <a:ext uri="{FF2B5EF4-FFF2-40B4-BE49-F238E27FC236}">
                  <a16:creationId xmlns:a16="http://schemas.microsoft.com/office/drawing/2014/main" id="{9DCBDE6B-0328-1E3C-626A-87FD94C60BC2}"/>
                </a:ext>
              </a:extLst>
            </p:cNvPr>
            <p:cNvSpPr/>
            <p:nvPr/>
          </p:nvSpPr>
          <p:spPr>
            <a:xfrm>
              <a:off x="5899468" y="3703725"/>
              <a:ext cx="27338" cy="24089"/>
            </a:xfrm>
            <a:custGeom>
              <a:avLst/>
              <a:gdLst/>
              <a:ahLst/>
              <a:cxnLst/>
              <a:rect l="l" t="t" r="r" b="b"/>
              <a:pathLst>
                <a:path w="648" h="571" extrusionOk="0">
                  <a:moveTo>
                    <a:pt x="0" y="0"/>
                  </a:moveTo>
                  <a:lnTo>
                    <a:pt x="0" y="203"/>
                  </a:lnTo>
                  <a:lnTo>
                    <a:pt x="648" y="571"/>
                  </a:lnTo>
                  <a:lnTo>
                    <a:pt x="648" y="368"/>
                  </a:lnTo>
                  <a:lnTo>
                    <a:pt x="0"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3094;p62">
              <a:extLst>
                <a:ext uri="{FF2B5EF4-FFF2-40B4-BE49-F238E27FC236}">
                  <a16:creationId xmlns:a16="http://schemas.microsoft.com/office/drawing/2014/main" id="{5A67DA20-2F04-F9D4-2A4F-CAFA8E7EEFBD}"/>
                </a:ext>
              </a:extLst>
            </p:cNvPr>
            <p:cNvSpPr/>
            <p:nvPr/>
          </p:nvSpPr>
          <p:spPr>
            <a:xfrm>
              <a:off x="5934906" y="3671493"/>
              <a:ext cx="119095" cy="68133"/>
            </a:xfrm>
            <a:custGeom>
              <a:avLst/>
              <a:gdLst/>
              <a:ahLst/>
              <a:cxnLst/>
              <a:rect l="l" t="t" r="r" b="b"/>
              <a:pathLst>
                <a:path w="2823" h="1615" extrusionOk="0">
                  <a:moveTo>
                    <a:pt x="2175" y="1"/>
                  </a:moveTo>
                  <a:lnTo>
                    <a:pt x="1" y="1248"/>
                  </a:lnTo>
                  <a:lnTo>
                    <a:pt x="648" y="1615"/>
                  </a:lnTo>
                  <a:lnTo>
                    <a:pt x="2823" y="368"/>
                  </a:lnTo>
                  <a:lnTo>
                    <a:pt x="2175" y="1"/>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3095;p62">
              <a:extLst>
                <a:ext uri="{FF2B5EF4-FFF2-40B4-BE49-F238E27FC236}">
                  <a16:creationId xmlns:a16="http://schemas.microsoft.com/office/drawing/2014/main" id="{44C2BCCA-0139-389A-503E-F54F9059B364}"/>
                </a:ext>
              </a:extLst>
            </p:cNvPr>
            <p:cNvSpPr/>
            <p:nvPr/>
          </p:nvSpPr>
          <p:spPr>
            <a:xfrm>
              <a:off x="6004644" y="3605467"/>
              <a:ext cx="117450" cy="66066"/>
            </a:xfrm>
            <a:custGeom>
              <a:avLst/>
              <a:gdLst/>
              <a:ahLst/>
              <a:cxnLst/>
              <a:rect l="l" t="t" r="r" b="b"/>
              <a:pathLst>
                <a:path w="2784" h="1566" extrusionOk="0">
                  <a:moveTo>
                    <a:pt x="1576" y="0"/>
                  </a:moveTo>
                  <a:lnTo>
                    <a:pt x="0" y="880"/>
                  </a:lnTo>
                  <a:lnTo>
                    <a:pt x="1247" y="1566"/>
                  </a:lnTo>
                  <a:lnTo>
                    <a:pt x="2784" y="687"/>
                  </a:lnTo>
                  <a:lnTo>
                    <a:pt x="15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3096;p62">
              <a:extLst>
                <a:ext uri="{FF2B5EF4-FFF2-40B4-BE49-F238E27FC236}">
                  <a16:creationId xmlns:a16="http://schemas.microsoft.com/office/drawing/2014/main" id="{5220C8DA-E50D-5801-EAF1-CB5C26EACEF6}"/>
                </a:ext>
              </a:extLst>
            </p:cNvPr>
            <p:cNvSpPr/>
            <p:nvPr/>
          </p:nvSpPr>
          <p:spPr>
            <a:xfrm>
              <a:off x="5962244" y="3687018"/>
              <a:ext cx="91758" cy="61172"/>
            </a:xfrm>
            <a:custGeom>
              <a:avLst/>
              <a:gdLst/>
              <a:ahLst/>
              <a:cxnLst/>
              <a:rect l="l" t="t" r="r" b="b"/>
              <a:pathLst>
                <a:path w="2175" h="1450" extrusionOk="0">
                  <a:moveTo>
                    <a:pt x="2175" y="0"/>
                  </a:moveTo>
                  <a:lnTo>
                    <a:pt x="0" y="1247"/>
                  </a:lnTo>
                  <a:lnTo>
                    <a:pt x="0" y="1450"/>
                  </a:lnTo>
                  <a:lnTo>
                    <a:pt x="2175" y="203"/>
                  </a:lnTo>
                  <a:lnTo>
                    <a:pt x="2175"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3097;p62">
              <a:extLst>
                <a:ext uri="{FF2B5EF4-FFF2-40B4-BE49-F238E27FC236}">
                  <a16:creationId xmlns:a16="http://schemas.microsoft.com/office/drawing/2014/main" id="{393D1F49-05D8-EEF7-EA7D-849BA15B3949}"/>
                </a:ext>
              </a:extLst>
            </p:cNvPr>
            <p:cNvSpPr/>
            <p:nvPr/>
          </p:nvSpPr>
          <p:spPr>
            <a:xfrm>
              <a:off x="5934906" y="3724102"/>
              <a:ext cx="27380" cy="24089"/>
            </a:xfrm>
            <a:custGeom>
              <a:avLst/>
              <a:gdLst/>
              <a:ahLst/>
              <a:cxnLst/>
              <a:rect l="l" t="t" r="r" b="b"/>
              <a:pathLst>
                <a:path w="649" h="571" extrusionOk="0">
                  <a:moveTo>
                    <a:pt x="1" y="1"/>
                  </a:moveTo>
                  <a:lnTo>
                    <a:pt x="1" y="203"/>
                  </a:lnTo>
                  <a:lnTo>
                    <a:pt x="648" y="571"/>
                  </a:lnTo>
                  <a:lnTo>
                    <a:pt x="648" y="368"/>
                  </a:lnTo>
                  <a:lnTo>
                    <a:pt x="1"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3098;p62">
              <a:extLst>
                <a:ext uri="{FF2B5EF4-FFF2-40B4-BE49-F238E27FC236}">
                  <a16:creationId xmlns:a16="http://schemas.microsoft.com/office/drawing/2014/main" id="{610A18F9-4F71-1AD7-E7F9-1A48DCB46BE8}"/>
                </a:ext>
              </a:extLst>
            </p:cNvPr>
            <p:cNvSpPr/>
            <p:nvPr/>
          </p:nvSpPr>
          <p:spPr>
            <a:xfrm>
              <a:off x="6123701" y="3573235"/>
              <a:ext cx="106861" cy="61214"/>
            </a:xfrm>
            <a:custGeom>
              <a:avLst/>
              <a:gdLst/>
              <a:ahLst/>
              <a:cxnLst/>
              <a:rect l="l" t="t" r="r" b="b"/>
              <a:pathLst>
                <a:path w="2533" h="1451" extrusionOk="0">
                  <a:moveTo>
                    <a:pt x="1894" y="1"/>
                  </a:moveTo>
                  <a:lnTo>
                    <a:pt x="0" y="1083"/>
                  </a:lnTo>
                  <a:lnTo>
                    <a:pt x="648" y="1451"/>
                  </a:lnTo>
                  <a:lnTo>
                    <a:pt x="2532" y="359"/>
                  </a:lnTo>
                  <a:lnTo>
                    <a:pt x="1894" y="1"/>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3099;p62">
              <a:extLst>
                <a:ext uri="{FF2B5EF4-FFF2-40B4-BE49-F238E27FC236}">
                  <a16:creationId xmlns:a16="http://schemas.microsoft.com/office/drawing/2014/main" id="{6437C087-D050-5601-4756-8CF01D29A669}"/>
                </a:ext>
              </a:extLst>
            </p:cNvPr>
            <p:cNvSpPr/>
            <p:nvPr/>
          </p:nvSpPr>
          <p:spPr>
            <a:xfrm>
              <a:off x="6150997" y="3588339"/>
              <a:ext cx="79566" cy="54253"/>
            </a:xfrm>
            <a:custGeom>
              <a:avLst/>
              <a:gdLst/>
              <a:ahLst/>
              <a:cxnLst/>
              <a:rect l="l" t="t" r="r" b="b"/>
              <a:pathLst>
                <a:path w="1886" h="1286" extrusionOk="0">
                  <a:moveTo>
                    <a:pt x="1885" y="1"/>
                  </a:moveTo>
                  <a:lnTo>
                    <a:pt x="1" y="1093"/>
                  </a:lnTo>
                  <a:lnTo>
                    <a:pt x="1" y="1286"/>
                  </a:lnTo>
                  <a:lnTo>
                    <a:pt x="1885" y="203"/>
                  </a:lnTo>
                  <a:lnTo>
                    <a:pt x="1885"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3100;p62">
              <a:extLst>
                <a:ext uri="{FF2B5EF4-FFF2-40B4-BE49-F238E27FC236}">
                  <a16:creationId xmlns:a16="http://schemas.microsoft.com/office/drawing/2014/main" id="{A84D9704-40E3-43C7-B575-24D8A8893D6B}"/>
                </a:ext>
              </a:extLst>
            </p:cNvPr>
            <p:cNvSpPr/>
            <p:nvPr/>
          </p:nvSpPr>
          <p:spPr>
            <a:xfrm>
              <a:off x="6123701" y="3618926"/>
              <a:ext cx="27338" cy="23667"/>
            </a:xfrm>
            <a:custGeom>
              <a:avLst/>
              <a:gdLst/>
              <a:ahLst/>
              <a:cxnLst/>
              <a:rect l="l" t="t" r="r" b="b"/>
              <a:pathLst>
                <a:path w="648" h="561" extrusionOk="0">
                  <a:moveTo>
                    <a:pt x="0" y="0"/>
                  </a:moveTo>
                  <a:lnTo>
                    <a:pt x="0" y="203"/>
                  </a:lnTo>
                  <a:lnTo>
                    <a:pt x="648" y="561"/>
                  </a:lnTo>
                  <a:lnTo>
                    <a:pt x="648" y="368"/>
                  </a:lnTo>
                  <a:lnTo>
                    <a:pt x="0"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3101;p62">
              <a:extLst>
                <a:ext uri="{FF2B5EF4-FFF2-40B4-BE49-F238E27FC236}">
                  <a16:creationId xmlns:a16="http://schemas.microsoft.com/office/drawing/2014/main" id="{5C123C0A-9AA3-DD16-BA86-29DD1B93C353}"/>
                </a:ext>
              </a:extLst>
            </p:cNvPr>
            <p:cNvSpPr/>
            <p:nvPr/>
          </p:nvSpPr>
          <p:spPr>
            <a:xfrm>
              <a:off x="6159139" y="3593655"/>
              <a:ext cx="107283" cy="62817"/>
            </a:xfrm>
            <a:custGeom>
              <a:avLst/>
              <a:gdLst/>
              <a:ahLst/>
              <a:cxnLst/>
              <a:rect l="l" t="t" r="r" b="b"/>
              <a:pathLst>
                <a:path w="2543" h="1489" extrusionOk="0">
                  <a:moveTo>
                    <a:pt x="1895" y="0"/>
                  </a:moveTo>
                  <a:lnTo>
                    <a:pt x="1" y="1082"/>
                  </a:lnTo>
                  <a:lnTo>
                    <a:pt x="648" y="1488"/>
                  </a:lnTo>
                  <a:lnTo>
                    <a:pt x="2543" y="358"/>
                  </a:lnTo>
                  <a:lnTo>
                    <a:pt x="1895" y="0"/>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3102;p62">
              <a:extLst>
                <a:ext uri="{FF2B5EF4-FFF2-40B4-BE49-F238E27FC236}">
                  <a16:creationId xmlns:a16="http://schemas.microsoft.com/office/drawing/2014/main" id="{3E3FAF0C-F42C-5052-3A74-E11EFA51FD69}"/>
                </a:ext>
              </a:extLst>
            </p:cNvPr>
            <p:cNvSpPr/>
            <p:nvPr/>
          </p:nvSpPr>
          <p:spPr>
            <a:xfrm>
              <a:off x="6186478" y="3608716"/>
              <a:ext cx="79945" cy="54253"/>
            </a:xfrm>
            <a:custGeom>
              <a:avLst/>
              <a:gdLst/>
              <a:ahLst/>
              <a:cxnLst/>
              <a:rect l="l" t="t" r="r" b="b"/>
              <a:pathLst>
                <a:path w="1895" h="1286" extrusionOk="0">
                  <a:moveTo>
                    <a:pt x="1895" y="1"/>
                  </a:moveTo>
                  <a:lnTo>
                    <a:pt x="0" y="1131"/>
                  </a:lnTo>
                  <a:lnTo>
                    <a:pt x="0" y="1286"/>
                  </a:lnTo>
                  <a:lnTo>
                    <a:pt x="1895" y="204"/>
                  </a:lnTo>
                  <a:lnTo>
                    <a:pt x="1895"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3103;p62">
              <a:extLst>
                <a:ext uri="{FF2B5EF4-FFF2-40B4-BE49-F238E27FC236}">
                  <a16:creationId xmlns:a16="http://schemas.microsoft.com/office/drawing/2014/main" id="{39E2D4E9-CE78-A575-E4F3-8290B8111D29}"/>
                </a:ext>
              </a:extLst>
            </p:cNvPr>
            <p:cNvSpPr/>
            <p:nvPr/>
          </p:nvSpPr>
          <p:spPr>
            <a:xfrm>
              <a:off x="6159139" y="3639303"/>
              <a:ext cx="27380" cy="23667"/>
            </a:xfrm>
            <a:custGeom>
              <a:avLst/>
              <a:gdLst/>
              <a:ahLst/>
              <a:cxnLst/>
              <a:rect l="l" t="t" r="r" b="b"/>
              <a:pathLst>
                <a:path w="649" h="561" extrusionOk="0">
                  <a:moveTo>
                    <a:pt x="1" y="0"/>
                  </a:moveTo>
                  <a:lnTo>
                    <a:pt x="1" y="203"/>
                  </a:lnTo>
                  <a:lnTo>
                    <a:pt x="648" y="561"/>
                  </a:lnTo>
                  <a:lnTo>
                    <a:pt x="648" y="406"/>
                  </a:lnTo>
                  <a:lnTo>
                    <a:pt x="1"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3104;p62">
              <a:extLst>
                <a:ext uri="{FF2B5EF4-FFF2-40B4-BE49-F238E27FC236}">
                  <a16:creationId xmlns:a16="http://schemas.microsoft.com/office/drawing/2014/main" id="{9792AF1A-F912-9F33-0E90-54E210D2F9F7}"/>
                </a:ext>
              </a:extLst>
            </p:cNvPr>
            <p:cNvSpPr/>
            <p:nvPr/>
          </p:nvSpPr>
          <p:spPr>
            <a:xfrm>
              <a:off x="5676838" y="3282234"/>
              <a:ext cx="414661" cy="319275"/>
            </a:xfrm>
            <a:custGeom>
              <a:avLst/>
              <a:gdLst/>
              <a:ahLst/>
              <a:cxnLst/>
              <a:rect l="l" t="t" r="r" b="b"/>
              <a:pathLst>
                <a:path w="9829" h="7568" extrusionOk="0">
                  <a:moveTo>
                    <a:pt x="6562" y="1"/>
                  </a:moveTo>
                  <a:lnTo>
                    <a:pt x="1" y="3828"/>
                  </a:lnTo>
                  <a:lnTo>
                    <a:pt x="3267" y="7568"/>
                  </a:lnTo>
                  <a:lnTo>
                    <a:pt x="9829" y="3741"/>
                  </a:lnTo>
                  <a:lnTo>
                    <a:pt x="6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3105;p62">
              <a:extLst>
                <a:ext uri="{FF2B5EF4-FFF2-40B4-BE49-F238E27FC236}">
                  <a16:creationId xmlns:a16="http://schemas.microsoft.com/office/drawing/2014/main" id="{98352E9C-6E9A-B136-0045-74BE4F3D3CF9}"/>
                </a:ext>
              </a:extLst>
            </p:cNvPr>
            <p:cNvSpPr/>
            <p:nvPr/>
          </p:nvSpPr>
          <p:spPr>
            <a:xfrm>
              <a:off x="5669919" y="3270422"/>
              <a:ext cx="287466" cy="173306"/>
            </a:xfrm>
            <a:custGeom>
              <a:avLst/>
              <a:gdLst/>
              <a:ahLst/>
              <a:cxnLst/>
              <a:rect l="l" t="t" r="r" b="b"/>
              <a:pathLst>
                <a:path w="6814" h="4108" extrusionOk="0">
                  <a:moveTo>
                    <a:pt x="6813" y="1"/>
                  </a:moveTo>
                  <a:lnTo>
                    <a:pt x="0" y="3905"/>
                  </a:lnTo>
                  <a:lnTo>
                    <a:pt x="165" y="4108"/>
                  </a:lnTo>
                  <a:lnTo>
                    <a:pt x="6765" y="281"/>
                  </a:lnTo>
                  <a:lnTo>
                    <a:pt x="6813" y="1"/>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3106;p62">
              <a:extLst>
                <a:ext uri="{FF2B5EF4-FFF2-40B4-BE49-F238E27FC236}">
                  <a16:creationId xmlns:a16="http://schemas.microsoft.com/office/drawing/2014/main" id="{C52D878F-B1C2-4BDB-1553-CEA408064E24}"/>
                </a:ext>
              </a:extLst>
            </p:cNvPr>
            <p:cNvSpPr/>
            <p:nvPr/>
          </p:nvSpPr>
          <p:spPr>
            <a:xfrm>
              <a:off x="5955325" y="3270422"/>
              <a:ext cx="144745" cy="169636"/>
            </a:xfrm>
            <a:custGeom>
              <a:avLst/>
              <a:gdLst/>
              <a:ahLst/>
              <a:cxnLst/>
              <a:rect l="l" t="t" r="r" b="b"/>
              <a:pathLst>
                <a:path w="3431" h="4021" extrusionOk="0">
                  <a:moveTo>
                    <a:pt x="48" y="1"/>
                  </a:moveTo>
                  <a:lnTo>
                    <a:pt x="0" y="281"/>
                  </a:lnTo>
                  <a:lnTo>
                    <a:pt x="3228" y="4021"/>
                  </a:lnTo>
                  <a:lnTo>
                    <a:pt x="3431" y="3905"/>
                  </a:lnTo>
                  <a:lnTo>
                    <a:pt x="48" y="1"/>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3107;p62">
              <a:extLst>
                <a:ext uri="{FF2B5EF4-FFF2-40B4-BE49-F238E27FC236}">
                  <a16:creationId xmlns:a16="http://schemas.microsoft.com/office/drawing/2014/main" id="{9C35ED24-1DCC-FF43-F020-A674A5F1CD9A}"/>
                </a:ext>
              </a:extLst>
            </p:cNvPr>
            <p:cNvSpPr/>
            <p:nvPr/>
          </p:nvSpPr>
          <p:spPr>
            <a:xfrm>
              <a:off x="6288406" y="4091415"/>
              <a:ext cx="91758" cy="50330"/>
            </a:xfrm>
            <a:custGeom>
              <a:avLst/>
              <a:gdLst/>
              <a:ahLst/>
              <a:cxnLst/>
              <a:rect l="l" t="t" r="r" b="b"/>
              <a:pathLst>
                <a:path w="2175" h="1193" extrusionOk="0">
                  <a:moveTo>
                    <a:pt x="830" y="0"/>
                  </a:moveTo>
                  <a:cubicBezTo>
                    <a:pt x="641" y="0"/>
                    <a:pt x="453" y="9"/>
                    <a:pt x="281" y="23"/>
                  </a:cubicBezTo>
                  <a:cubicBezTo>
                    <a:pt x="78" y="71"/>
                    <a:pt x="0" y="352"/>
                    <a:pt x="203" y="429"/>
                  </a:cubicBezTo>
                  <a:cubicBezTo>
                    <a:pt x="764" y="748"/>
                    <a:pt x="1576" y="1192"/>
                    <a:pt x="1730" y="1192"/>
                  </a:cubicBezTo>
                  <a:cubicBezTo>
                    <a:pt x="1933" y="1192"/>
                    <a:pt x="2175" y="1115"/>
                    <a:pt x="2175" y="912"/>
                  </a:cubicBezTo>
                  <a:lnTo>
                    <a:pt x="2175" y="352"/>
                  </a:lnTo>
                  <a:lnTo>
                    <a:pt x="1769" y="110"/>
                  </a:lnTo>
                  <a:cubicBezTo>
                    <a:pt x="1514" y="29"/>
                    <a:pt x="1171" y="0"/>
                    <a:pt x="830" y="0"/>
                  </a:cubicBezTo>
                  <a:close/>
                </a:path>
              </a:pathLst>
            </a:custGeom>
            <a:solidFill>
              <a:srgbClr val="FF2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3108;p62">
              <a:extLst>
                <a:ext uri="{FF2B5EF4-FFF2-40B4-BE49-F238E27FC236}">
                  <a16:creationId xmlns:a16="http://schemas.microsoft.com/office/drawing/2014/main" id="{8385276E-89BF-ACDF-6453-48240817A9F4}"/>
                </a:ext>
              </a:extLst>
            </p:cNvPr>
            <p:cNvSpPr/>
            <p:nvPr/>
          </p:nvSpPr>
          <p:spPr>
            <a:xfrm>
              <a:off x="6228877" y="4125545"/>
              <a:ext cx="91758" cy="50456"/>
            </a:xfrm>
            <a:custGeom>
              <a:avLst/>
              <a:gdLst/>
              <a:ahLst/>
              <a:cxnLst/>
              <a:rect l="l" t="t" r="r" b="b"/>
              <a:pathLst>
                <a:path w="2175" h="1196" extrusionOk="0">
                  <a:moveTo>
                    <a:pt x="922" y="0"/>
                  </a:moveTo>
                  <a:cubicBezTo>
                    <a:pt x="703" y="0"/>
                    <a:pt x="481" y="10"/>
                    <a:pt x="281" y="26"/>
                  </a:cubicBezTo>
                  <a:cubicBezTo>
                    <a:pt x="87" y="26"/>
                    <a:pt x="0" y="306"/>
                    <a:pt x="203" y="422"/>
                  </a:cubicBezTo>
                  <a:cubicBezTo>
                    <a:pt x="764" y="750"/>
                    <a:pt x="1576" y="1195"/>
                    <a:pt x="1730" y="1195"/>
                  </a:cubicBezTo>
                  <a:cubicBezTo>
                    <a:pt x="1933" y="1195"/>
                    <a:pt x="2175" y="1108"/>
                    <a:pt x="2175" y="866"/>
                  </a:cubicBezTo>
                  <a:lnTo>
                    <a:pt x="2175" y="345"/>
                  </a:lnTo>
                  <a:lnTo>
                    <a:pt x="1779" y="64"/>
                  </a:lnTo>
                  <a:cubicBezTo>
                    <a:pt x="1541" y="19"/>
                    <a:pt x="1233" y="0"/>
                    <a:pt x="922" y="0"/>
                  </a:cubicBezTo>
                  <a:close/>
                </a:path>
              </a:pathLst>
            </a:custGeom>
            <a:solidFill>
              <a:srgbClr val="FF2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3109;p62">
              <a:extLst>
                <a:ext uri="{FF2B5EF4-FFF2-40B4-BE49-F238E27FC236}">
                  <a16:creationId xmlns:a16="http://schemas.microsoft.com/office/drawing/2014/main" id="{092F6F37-0084-EBCA-2901-F350388CC935}"/>
                </a:ext>
              </a:extLst>
            </p:cNvPr>
            <p:cNvSpPr/>
            <p:nvPr/>
          </p:nvSpPr>
          <p:spPr>
            <a:xfrm>
              <a:off x="6067421" y="3636746"/>
              <a:ext cx="206972" cy="109434"/>
            </a:xfrm>
            <a:custGeom>
              <a:avLst/>
              <a:gdLst/>
              <a:ahLst/>
              <a:cxnLst/>
              <a:rect l="l" t="t" r="r" b="b"/>
              <a:pathLst>
                <a:path w="4906" h="2594" extrusionOk="0">
                  <a:moveTo>
                    <a:pt x="838" y="1"/>
                  </a:moveTo>
                  <a:cubicBezTo>
                    <a:pt x="815" y="1"/>
                    <a:pt x="793" y="5"/>
                    <a:pt x="774" y="15"/>
                  </a:cubicBezTo>
                  <a:cubicBezTo>
                    <a:pt x="774" y="54"/>
                    <a:pt x="725" y="92"/>
                    <a:pt x="725" y="131"/>
                  </a:cubicBezTo>
                  <a:lnTo>
                    <a:pt x="687" y="92"/>
                  </a:lnTo>
                  <a:cubicBezTo>
                    <a:pt x="595" y="67"/>
                    <a:pt x="507" y="54"/>
                    <a:pt x="427" y="54"/>
                  </a:cubicBezTo>
                  <a:cubicBezTo>
                    <a:pt x="265" y="54"/>
                    <a:pt x="139" y="108"/>
                    <a:pt x="88" y="218"/>
                  </a:cubicBezTo>
                  <a:cubicBezTo>
                    <a:pt x="1" y="373"/>
                    <a:pt x="204" y="614"/>
                    <a:pt x="484" y="701"/>
                  </a:cubicBezTo>
                  <a:cubicBezTo>
                    <a:pt x="571" y="779"/>
                    <a:pt x="687" y="779"/>
                    <a:pt x="812" y="779"/>
                  </a:cubicBezTo>
                  <a:cubicBezTo>
                    <a:pt x="967" y="943"/>
                    <a:pt x="1817" y="1745"/>
                    <a:pt x="3190" y="2586"/>
                  </a:cubicBezTo>
                  <a:cubicBezTo>
                    <a:pt x="3197" y="2591"/>
                    <a:pt x="3208" y="2594"/>
                    <a:pt x="3222" y="2594"/>
                  </a:cubicBezTo>
                  <a:cubicBezTo>
                    <a:pt x="3427" y="2594"/>
                    <a:pt x="4298" y="2013"/>
                    <a:pt x="4678" y="1262"/>
                  </a:cubicBezTo>
                  <a:cubicBezTo>
                    <a:pt x="4905" y="827"/>
                    <a:pt x="4720" y="720"/>
                    <a:pt x="4486" y="720"/>
                  </a:cubicBezTo>
                  <a:cubicBezTo>
                    <a:pt x="4261" y="720"/>
                    <a:pt x="3992" y="817"/>
                    <a:pt x="3992" y="817"/>
                  </a:cubicBezTo>
                  <a:lnTo>
                    <a:pt x="3228" y="1784"/>
                  </a:lnTo>
                  <a:cubicBezTo>
                    <a:pt x="3201" y="1811"/>
                    <a:pt x="3169" y="1838"/>
                    <a:pt x="3139" y="1838"/>
                  </a:cubicBezTo>
                  <a:cubicBezTo>
                    <a:pt x="3126" y="1838"/>
                    <a:pt x="3114" y="1834"/>
                    <a:pt x="3103" y="1822"/>
                  </a:cubicBezTo>
                  <a:cubicBezTo>
                    <a:pt x="2706" y="1503"/>
                    <a:pt x="1537" y="701"/>
                    <a:pt x="1093" y="460"/>
                  </a:cubicBezTo>
                  <a:lnTo>
                    <a:pt x="1093" y="411"/>
                  </a:lnTo>
                  <a:cubicBezTo>
                    <a:pt x="1131" y="373"/>
                    <a:pt x="1131" y="257"/>
                    <a:pt x="1054" y="131"/>
                  </a:cubicBezTo>
                  <a:cubicBezTo>
                    <a:pt x="989" y="44"/>
                    <a:pt x="907" y="1"/>
                    <a:pt x="838" y="1"/>
                  </a:cubicBezTo>
                  <a:close/>
                </a:path>
              </a:pathLst>
            </a:custGeom>
            <a:solidFill>
              <a:srgbClr val="FF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3110;p62">
              <a:extLst>
                <a:ext uri="{FF2B5EF4-FFF2-40B4-BE49-F238E27FC236}">
                  <a16:creationId xmlns:a16="http://schemas.microsoft.com/office/drawing/2014/main" id="{545405D9-834A-7DDE-9C8A-F850D51A43D5}"/>
                </a:ext>
              </a:extLst>
            </p:cNvPr>
            <p:cNvSpPr/>
            <p:nvPr/>
          </p:nvSpPr>
          <p:spPr>
            <a:xfrm>
              <a:off x="6263135" y="3793520"/>
              <a:ext cx="120277" cy="355261"/>
            </a:xfrm>
            <a:custGeom>
              <a:avLst/>
              <a:gdLst/>
              <a:ahLst/>
              <a:cxnLst/>
              <a:rect l="l" t="t" r="r" b="b"/>
              <a:pathLst>
                <a:path w="2851" h="8421" extrusionOk="0">
                  <a:moveTo>
                    <a:pt x="2851" y="0"/>
                  </a:moveTo>
                  <a:lnTo>
                    <a:pt x="1691" y="406"/>
                  </a:lnTo>
                  <a:cubicBezTo>
                    <a:pt x="1549" y="233"/>
                    <a:pt x="1365" y="167"/>
                    <a:pt x="1171" y="167"/>
                  </a:cubicBezTo>
                  <a:cubicBezTo>
                    <a:pt x="640" y="167"/>
                    <a:pt x="39" y="661"/>
                    <a:pt x="39" y="802"/>
                  </a:cubicBezTo>
                  <a:cubicBezTo>
                    <a:pt x="39" y="1005"/>
                    <a:pt x="0" y="3702"/>
                    <a:pt x="39" y="4069"/>
                  </a:cubicBezTo>
                  <a:cubicBezTo>
                    <a:pt x="78" y="4475"/>
                    <a:pt x="561" y="7809"/>
                    <a:pt x="561" y="8176"/>
                  </a:cubicBezTo>
                  <a:cubicBezTo>
                    <a:pt x="561" y="8341"/>
                    <a:pt x="774" y="8420"/>
                    <a:pt x="981" y="8420"/>
                  </a:cubicBezTo>
                  <a:cubicBezTo>
                    <a:pt x="1175" y="8420"/>
                    <a:pt x="1363" y="8350"/>
                    <a:pt x="1363" y="8215"/>
                  </a:cubicBezTo>
                  <a:cubicBezTo>
                    <a:pt x="1363" y="7896"/>
                    <a:pt x="1247" y="4591"/>
                    <a:pt x="1247" y="3943"/>
                  </a:cubicBezTo>
                  <a:cubicBezTo>
                    <a:pt x="1285" y="1972"/>
                    <a:pt x="1450" y="1653"/>
                    <a:pt x="1604" y="1614"/>
                  </a:cubicBezTo>
                  <a:cubicBezTo>
                    <a:pt x="1691" y="2252"/>
                    <a:pt x="1643" y="2784"/>
                    <a:pt x="1604" y="3344"/>
                  </a:cubicBezTo>
                  <a:cubicBezTo>
                    <a:pt x="1604" y="3866"/>
                    <a:pt x="2088" y="7210"/>
                    <a:pt x="2088" y="7451"/>
                  </a:cubicBezTo>
                  <a:cubicBezTo>
                    <a:pt x="2088" y="7591"/>
                    <a:pt x="2259" y="7652"/>
                    <a:pt x="2431" y="7652"/>
                  </a:cubicBezTo>
                  <a:cubicBezTo>
                    <a:pt x="2602" y="7652"/>
                    <a:pt x="2774" y="7591"/>
                    <a:pt x="2774" y="7490"/>
                  </a:cubicBezTo>
                  <a:lnTo>
                    <a:pt x="2774" y="3547"/>
                  </a:lnTo>
                  <a:cubicBezTo>
                    <a:pt x="2774" y="2619"/>
                    <a:pt x="2851" y="1"/>
                    <a:pt x="2851" y="0"/>
                  </a:cubicBez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3111;p62">
              <a:extLst>
                <a:ext uri="{FF2B5EF4-FFF2-40B4-BE49-F238E27FC236}">
                  <a16:creationId xmlns:a16="http://schemas.microsoft.com/office/drawing/2014/main" id="{5EBD1FE0-DDF5-7D32-457E-5E55AE07D94D}"/>
                </a:ext>
              </a:extLst>
            </p:cNvPr>
            <p:cNvSpPr/>
            <p:nvPr/>
          </p:nvSpPr>
          <p:spPr>
            <a:xfrm>
              <a:off x="6234193" y="3581099"/>
              <a:ext cx="163097" cy="255825"/>
            </a:xfrm>
            <a:custGeom>
              <a:avLst/>
              <a:gdLst/>
              <a:ahLst/>
              <a:cxnLst/>
              <a:rect l="l" t="t" r="r" b="b"/>
              <a:pathLst>
                <a:path w="3866" h="6064" extrusionOk="0">
                  <a:moveTo>
                    <a:pt x="2977" y="1"/>
                  </a:moveTo>
                  <a:cubicBezTo>
                    <a:pt x="2571" y="1"/>
                    <a:pt x="1121" y="812"/>
                    <a:pt x="1005" y="928"/>
                  </a:cubicBezTo>
                  <a:cubicBezTo>
                    <a:pt x="396" y="1614"/>
                    <a:pt x="841" y="1779"/>
                    <a:pt x="802" y="3470"/>
                  </a:cubicBezTo>
                  <a:cubicBezTo>
                    <a:pt x="764" y="4069"/>
                    <a:pt x="0" y="5799"/>
                    <a:pt x="841" y="6040"/>
                  </a:cubicBezTo>
                  <a:cubicBezTo>
                    <a:pt x="908" y="6057"/>
                    <a:pt x="982" y="6064"/>
                    <a:pt x="1060" y="6064"/>
                  </a:cubicBezTo>
                  <a:cubicBezTo>
                    <a:pt x="1588" y="6064"/>
                    <a:pt x="2330" y="5729"/>
                    <a:pt x="2861" y="5519"/>
                  </a:cubicBezTo>
                  <a:cubicBezTo>
                    <a:pt x="3421" y="5277"/>
                    <a:pt x="3866" y="4919"/>
                    <a:pt x="3827" y="4552"/>
                  </a:cubicBezTo>
                  <a:cubicBezTo>
                    <a:pt x="3740" y="3547"/>
                    <a:pt x="3295" y="3547"/>
                    <a:pt x="3585" y="1489"/>
                  </a:cubicBezTo>
                  <a:cubicBezTo>
                    <a:pt x="3663" y="851"/>
                    <a:pt x="3382" y="1"/>
                    <a:pt x="2977" y="1"/>
                  </a:cubicBez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3112;p62">
              <a:extLst>
                <a:ext uri="{FF2B5EF4-FFF2-40B4-BE49-F238E27FC236}">
                  <a16:creationId xmlns:a16="http://schemas.microsoft.com/office/drawing/2014/main" id="{449C635C-15E4-D8A6-3A28-D1306F5C2290}"/>
                </a:ext>
              </a:extLst>
            </p:cNvPr>
            <p:cNvSpPr/>
            <p:nvPr/>
          </p:nvSpPr>
          <p:spPr>
            <a:xfrm>
              <a:off x="6298573" y="3531781"/>
              <a:ext cx="27380" cy="78638"/>
            </a:xfrm>
            <a:custGeom>
              <a:avLst/>
              <a:gdLst/>
              <a:ahLst/>
              <a:cxnLst/>
              <a:rect l="l" t="t" r="r" b="b"/>
              <a:pathLst>
                <a:path w="649" h="1864" extrusionOk="0">
                  <a:moveTo>
                    <a:pt x="1" y="0"/>
                  </a:moveTo>
                  <a:lnTo>
                    <a:pt x="1" y="1817"/>
                  </a:lnTo>
                  <a:cubicBezTo>
                    <a:pt x="1" y="1850"/>
                    <a:pt x="52" y="1864"/>
                    <a:pt x="126" y="1864"/>
                  </a:cubicBezTo>
                  <a:cubicBezTo>
                    <a:pt x="314" y="1864"/>
                    <a:pt x="648" y="1771"/>
                    <a:pt x="648" y="1653"/>
                  </a:cubicBezTo>
                  <a:lnTo>
                    <a:pt x="648" y="773"/>
                  </a:lnTo>
                  <a:lnTo>
                    <a:pt x="648" y="0"/>
                  </a:lnTo>
                  <a:close/>
                </a:path>
              </a:pathLst>
            </a:custGeom>
            <a:solidFill>
              <a:srgbClr val="FF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3113;p62">
              <a:extLst>
                <a:ext uri="{FF2B5EF4-FFF2-40B4-BE49-F238E27FC236}">
                  <a16:creationId xmlns:a16="http://schemas.microsoft.com/office/drawing/2014/main" id="{48F99A05-D402-F258-E09E-5DCB8C6900F1}"/>
                </a:ext>
              </a:extLst>
            </p:cNvPr>
            <p:cNvSpPr/>
            <p:nvPr/>
          </p:nvSpPr>
          <p:spPr>
            <a:xfrm>
              <a:off x="6256173" y="3493895"/>
              <a:ext cx="69778" cy="85598"/>
            </a:xfrm>
            <a:custGeom>
              <a:avLst/>
              <a:gdLst/>
              <a:ahLst/>
              <a:cxnLst/>
              <a:rect l="l" t="t" r="r" b="b"/>
              <a:pathLst>
                <a:path w="1654" h="2029" extrusionOk="0">
                  <a:moveTo>
                    <a:pt x="878" y="0"/>
                  </a:moveTo>
                  <a:cubicBezTo>
                    <a:pt x="654" y="0"/>
                    <a:pt x="410" y="52"/>
                    <a:pt x="281" y="135"/>
                  </a:cubicBezTo>
                  <a:cubicBezTo>
                    <a:pt x="1" y="260"/>
                    <a:pt x="78" y="222"/>
                    <a:pt x="78" y="502"/>
                  </a:cubicBezTo>
                  <a:cubicBezTo>
                    <a:pt x="40" y="744"/>
                    <a:pt x="78" y="1227"/>
                    <a:pt x="78" y="1304"/>
                  </a:cubicBezTo>
                  <a:cubicBezTo>
                    <a:pt x="78" y="1430"/>
                    <a:pt x="78" y="1990"/>
                    <a:pt x="281" y="2029"/>
                  </a:cubicBezTo>
                  <a:cubicBezTo>
                    <a:pt x="1045" y="1990"/>
                    <a:pt x="1209" y="1188"/>
                    <a:pt x="1209" y="1188"/>
                  </a:cubicBezTo>
                  <a:cubicBezTo>
                    <a:pt x="1653" y="860"/>
                    <a:pt x="1489" y="299"/>
                    <a:pt x="1325" y="135"/>
                  </a:cubicBezTo>
                  <a:cubicBezTo>
                    <a:pt x="1253" y="40"/>
                    <a:pt x="1073" y="0"/>
                    <a:pt x="878" y="0"/>
                  </a:cubicBezTo>
                  <a:close/>
                </a:path>
              </a:pathLst>
            </a:custGeom>
            <a:solidFill>
              <a:srgbClr val="FF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3114;p62">
              <a:extLst>
                <a:ext uri="{FF2B5EF4-FFF2-40B4-BE49-F238E27FC236}">
                  <a16:creationId xmlns:a16="http://schemas.microsoft.com/office/drawing/2014/main" id="{D776A9EA-8BAB-5BDF-1337-5EB21539E84D}"/>
                </a:ext>
              </a:extLst>
            </p:cNvPr>
            <p:cNvSpPr/>
            <p:nvPr/>
          </p:nvSpPr>
          <p:spPr>
            <a:xfrm>
              <a:off x="6103450" y="3619069"/>
              <a:ext cx="207014" cy="126773"/>
            </a:xfrm>
            <a:custGeom>
              <a:avLst/>
              <a:gdLst/>
              <a:ahLst/>
              <a:cxnLst/>
              <a:rect l="l" t="t" r="r" b="b"/>
              <a:pathLst>
                <a:path w="4907" h="3005" extrusionOk="0">
                  <a:moveTo>
                    <a:pt x="4376" y="1"/>
                  </a:moveTo>
                  <a:cubicBezTo>
                    <a:pt x="4105" y="1"/>
                    <a:pt x="3921" y="212"/>
                    <a:pt x="3824" y="309"/>
                  </a:cubicBezTo>
                  <a:cubicBezTo>
                    <a:pt x="3737" y="434"/>
                    <a:pt x="3215" y="1072"/>
                    <a:pt x="3099" y="1236"/>
                  </a:cubicBezTo>
                  <a:cubicBezTo>
                    <a:pt x="2973" y="1401"/>
                    <a:pt x="2287" y="2203"/>
                    <a:pt x="2287" y="2203"/>
                  </a:cubicBezTo>
                  <a:cubicBezTo>
                    <a:pt x="2287" y="2203"/>
                    <a:pt x="519" y="956"/>
                    <a:pt x="355" y="917"/>
                  </a:cubicBezTo>
                  <a:cubicBezTo>
                    <a:pt x="348" y="916"/>
                    <a:pt x="341" y="915"/>
                    <a:pt x="335" y="915"/>
                  </a:cubicBezTo>
                  <a:cubicBezTo>
                    <a:pt x="183" y="915"/>
                    <a:pt x="0" y="1316"/>
                    <a:pt x="74" y="1362"/>
                  </a:cubicBezTo>
                  <a:cubicBezTo>
                    <a:pt x="74" y="1362"/>
                    <a:pt x="1611" y="2811"/>
                    <a:pt x="2374" y="3005"/>
                  </a:cubicBezTo>
                  <a:cubicBezTo>
                    <a:pt x="3254" y="2889"/>
                    <a:pt x="4510" y="1072"/>
                    <a:pt x="4665" y="753"/>
                  </a:cubicBezTo>
                  <a:cubicBezTo>
                    <a:pt x="4829" y="473"/>
                    <a:pt x="4906" y="231"/>
                    <a:pt x="4626" y="67"/>
                  </a:cubicBezTo>
                  <a:lnTo>
                    <a:pt x="4549" y="28"/>
                  </a:lnTo>
                  <a:cubicBezTo>
                    <a:pt x="4488" y="9"/>
                    <a:pt x="4430" y="1"/>
                    <a:pt x="4376" y="1"/>
                  </a:cubicBezTo>
                  <a:close/>
                </a:path>
              </a:pathLst>
            </a:custGeom>
            <a:solidFill>
              <a:srgbClr val="5B3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3115;p62">
              <a:extLst>
                <a:ext uri="{FF2B5EF4-FFF2-40B4-BE49-F238E27FC236}">
                  <a16:creationId xmlns:a16="http://schemas.microsoft.com/office/drawing/2014/main" id="{7A563236-551C-114A-17A5-2AE037970CBF}"/>
                </a:ext>
              </a:extLst>
            </p:cNvPr>
            <p:cNvSpPr/>
            <p:nvPr/>
          </p:nvSpPr>
          <p:spPr>
            <a:xfrm>
              <a:off x="5517027" y="3678134"/>
              <a:ext cx="146391" cy="327839"/>
            </a:xfrm>
            <a:custGeom>
              <a:avLst/>
              <a:gdLst/>
              <a:ahLst/>
              <a:cxnLst/>
              <a:rect l="l" t="t" r="r" b="b"/>
              <a:pathLst>
                <a:path w="3470" h="7771" extrusionOk="0">
                  <a:moveTo>
                    <a:pt x="1" y="1"/>
                  </a:moveTo>
                  <a:lnTo>
                    <a:pt x="1" y="5760"/>
                  </a:lnTo>
                  <a:lnTo>
                    <a:pt x="3470" y="7770"/>
                  </a:lnTo>
                  <a:lnTo>
                    <a:pt x="3470" y="3779"/>
                  </a:lnTo>
                  <a:lnTo>
                    <a:pt x="1" y="1"/>
                  </a:lnTo>
                  <a:close/>
                </a:path>
              </a:pathLst>
            </a:custGeom>
            <a:solidFill>
              <a:srgbClr val="8F7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3116;p62">
              <a:extLst>
                <a:ext uri="{FF2B5EF4-FFF2-40B4-BE49-F238E27FC236}">
                  <a16:creationId xmlns:a16="http://schemas.microsoft.com/office/drawing/2014/main" id="{4D46B1D0-A7D7-6A13-7FF2-374EE0227F83}"/>
                </a:ext>
              </a:extLst>
            </p:cNvPr>
            <p:cNvSpPr/>
            <p:nvPr/>
          </p:nvSpPr>
          <p:spPr>
            <a:xfrm>
              <a:off x="5663379" y="3829380"/>
              <a:ext cx="13500" cy="176597"/>
            </a:xfrm>
            <a:custGeom>
              <a:avLst/>
              <a:gdLst/>
              <a:ahLst/>
              <a:cxnLst/>
              <a:rect l="l" t="t" r="r" b="b"/>
              <a:pathLst>
                <a:path w="320" h="4186" extrusionOk="0">
                  <a:moveTo>
                    <a:pt x="320" y="1"/>
                  </a:moveTo>
                  <a:lnTo>
                    <a:pt x="1" y="194"/>
                  </a:lnTo>
                  <a:lnTo>
                    <a:pt x="1" y="4185"/>
                  </a:lnTo>
                  <a:lnTo>
                    <a:pt x="320" y="3982"/>
                  </a:lnTo>
                  <a:lnTo>
                    <a:pt x="320" y="1"/>
                  </a:lnTo>
                  <a:close/>
                </a:path>
              </a:pathLst>
            </a:custGeom>
            <a:solidFill>
              <a:srgbClr val="8F7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3117;p62">
              <a:extLst>
                <a:ext uri="{FF2B5EF4-FFF2-40B4-BE49-F238E27FC236}">
                  <a16:creationId xmlns:a16="http://schemas.microsoft.com/office/drawing/2014/main" id="{CEE35D9C-B72A-E011-77F8-1B729A46AD27}"/>
                </a:ext>
              </a:extLst>
            </p:cNvPr>
            <p:cNvSpPr/>
            <p:nvPr/>
          </p:nvSpPr>
          <p:spPr>
            <a:xfrm>
              <a:off x="5517027" y="3669569"/>
              <a:ext cx="159848" cy="168033"/>
            </a:xfrm>
            <a:custGeom>
              <a:avLst/>
              <a:gdLst/>
              <a:ahLst/>
              <a:cxnLst/>
              <a:rect l="l" t="t" r="r" b="b"/>
              <a:pathLst>
                <a:path w="3789" h="3983" extrusionOk="0">
                  <a:moveTo>
                    <a:pt x="329" y="1"/>
                  </a:moveTo>
                  <a:lnTo>
                    <a:pt x="1" y="204"/>
                  </a:lnTo>
                  <a:lnTo>
                    <a:pt x="3470" y="3982"/>
                  </a:lnTo>
                  <a:lnTo>
                    <a:pt x="3789" y="3789"/>
                  </a:lnTo>
                  <a:lnTo>
                    <a:pt x="329" y="1"/>
                  </a:lnTo>
                  <a:close/>
                </a:path>
              </a:pathLst>
            </a:custGeom>
            <a:solidFill>
              <a:srgbClr val="8F7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3118;p62">
              <a:extLst>
                <a:ext uri="{FF2B5EF4-FFF2-40B4-BE49-F238E27FC236}">
                  <a16:creationId xmlns:a16="http://schemas.microsoft.com/office/drawing/2014/main" id="{C2EAA72C-6BD4-F678-AFCD-EE9B91E1AC0B}"/>
                </a:ext>
              </a:extLst>
            </p:cNvPr>
            <p:cNvSpPr/>
            <p:nvPr/>
          </p:nvSpPr>
          <p:spPr>
            <a:xfrm>
              <a:off x="6115136" y="3384162"/>
              <a:ext cx="52608" cy="40838"/>
            </a:xfrm>
            <a:custGeom>
              <a:avLst/>
              <a:gdLst/>
              <a:ahLst/>
              <a:cxnLst/>
              <a:rect l="l" t="t" r="r" b="b"/>
              <a:pathLst>
                <a:path w="1247" h="968" extrusionOk="0">
                  <a:moveTo>
                    <a:pt x="851" y="1"/>
                  </a:moveTo>
                  <a:lnTo>
                    <a:pt x="0" y="484"/>
                  </a:lnTo>
                  <a:lnTo>
                    <a:pt x="406" y="967"/>
                  </a:lnTo>
                  <a:lnTo>
                    <a:pt x="1247" y="484"/>
                  </a:lnTo>
                  <a:lnTo>
                    <a:pt x="8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3119;p62">
              <a:extLst>
                <a:ext uri="{FF2B5EF4-FFF2-40B4-BE49-F238E27FC236}">
                  <a16:creationId xmlns:a16="http://schemas.microsoft.com/office/drawing/2014/main" id="{B6F477C8-7C0B-AB5B-9EB1-A426378A92A0}"/>
                </a:ext>
              </a:extLst>
            </p:cNvPr>
            <p:cNvSpPr/>
            <p:nvPr/>
          </p:nvSpPr>
          <p:spPr>
            <a:xfrm>
              <a:off x="5741260" y="3671215"/>
              <a:ext cx="53030" cy="40795"/>
            </a:xfrm>
            <a:custGeom>
              <a:avLst/>
              <a:gdLst/>
              <a:ahLst/>
              <a:cxnLst/>
              <a:rect l="l" t="t" r="r" b="b"/>
              <a:pathLst>
                <a:path w="1257" h="967" extrusionOk="0">
                  <a:moveTo>
                    <a:pt x="812" y="0"/>
                  </a:moveTo>
                  <a:lnTo>
                    <a:pt x="1" y="483"/>
                  </a:lnTo>
                  <a:lnTo>
                    <a:pt x="406" y="967"/>
                  </a:lnTo>
                  <a:lnTo>
                    <a:pt x="1257" y="483"/>
                  </a:lnTo>
                  <a:lnTo>
                    <a:pt x="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3120;p62">
              <a:extLst>
                <a:ext uri="{FF2B5EF4-FFF2-40B4-BE49-F238E27FC236}">
                  <a16:creationId xmlns:a16="http://schemas.microsoft.com/office/drawing/2014/main" id="{484CCD06-9938-B9FC-E600-DEB7CA673146}"/>
                </a:ext>
              </a:extLst>
            </p:cNvPr>
            <p:cNvSpPr/>
            <p:nvPr/>
          </p:nvSpPr>
          <p:spPr>
            <a:xfrm>
              <a:off x="5649541" y="3577851"/>
              <a:ext cx="53030" cy="39150"/>
            </a:xfrm>
            <a:custGeom>
              <a:avLst/>
              <a:gdLst/>
              <a:ahLst/>
              <a:cxnLst/>
              <a:rect l="l" t="t" r="r" b="b"/>
              <a:pathLst>
                <a:path w="1257" h="928" extrusionOk="0">
                  <a:moveTo>
                    <a:pt x="851" y="0"/>
                  </a:moveTo>
                  <a:lnTo>
                    <a:pt x="0" y="483"/>
                  </a:lnTo>
                  <a:lnTo>
                    <a:pt x="445" y="928"/>
                  </a:lnTo>
                  <a:lnTo>
                    <a:pt x="1257" y="445"/>
                  </a:lnTo>
                  <a:lnTo>
                    <a:pt x="8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3121;p62">
              <a:extLst>
                <a:ext uri="{FF2B5EF4-FFF2-40B4-BE49-F238E27FC236}">
                  <a16:creationId xmlns:a16="http://schemas.microsoft.com/office/drawing/2014/main" id="{13410432-01C1-915B-643D-4E3FD05EA634}"/>
                </a:ext>
              </a:extLst>
            </p:cNvPr>
            <p:cNvSpPr/>
            <p:nvPr/>
          </p:nvSpPr>
          <p:spPr>
            <a:xfrm>
              <a:off x="6193397" y="3399266"/>
              <a:ext cx="52650" cy="40795"/>
            </a:xfrm>
            <a:custGeom>
              <a:avLst/>
              <a:gdLst/>
              <a:ahLst/>
              <a:cxnLst/>
              <a:rect l="l" t="t" r="r" b="b"/>
              <a:pathLst>
                <a:path w="1248" h="967" extrusionOk="0">
                  <a:moveTo>
                    <a:pt x="841" y="0"/>
                  </a:moveTo>
                  <a:lnTo>
                    <a:pt x="1" y="484"/>
                  </a:lnTo>
                  <a:lnTo>
                    <a:pt x="445" y="967"/>
                  </a:lnTo>
                  <a:lnTo>
                    <a:pt x="1247" y="484"/>
                  </a:lnTo>
                  <a:lnTo>
                    <a:pt x="8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3122;p62">
              <a:extLst>
                <a:ext uri="{FF2B5EF4-FFF2-40B4-BE49-F238E27FC236}">
                  <a16:creationId xmlns:a16="http://schemas.microsoft.com/office/drawing/2014/main" id="{E84B96A3-E7D3-E0A9-29B9-BBD56AFB67C7}"/>
                </a:ext>
              </a:extLst>
            </p:cNvPr>
            <p:cNvSpPr/>
            <p:nvPr/>
          </p:nvSpPr>
          <p:spPr>
            <a:xfrm>
              <a:off x="5969163" y="3545619"/>
              <a:ext cx="52650" cy="40838"/>
            </a:xfrm>
            <a:custGeom>
              <a:avLst/>
              <a:gdLst/>
              <a:ahLst/>
              <a:cxnLst/>
              <a:rect l="l" t="t" r="r" b="b"/>
              <a:pathLst>
                <a:path w="1248" h="968" extrusionOk="0">
                  <a:moveTo>
                    <a:pt x="841" y="1"/>
                  </a:moveTo>
                  <a:lnTo>
                    <a:pt x="1" y="484"/>
                  </a:lnTo>
                  <a:lnTo>
                    <a:pt x="445" y="967"/>
                  </a:lnTo>
                  <a:lnTo>
                    <a:pt x="1247" y="484"/>
                  </a:lnTo>
                  <a:lnTo>
                    <a:pt x="8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3123;p62">
              <a:extLst>
                <a:ext uri="{FF2B5EF4-FFF2-40B4-BE49-F238E27FC236}">
                  <a16:creationId xmlns:a16="http://schemas.microsoft.com/office/drawing/2014/main" id="{EF11C156-DA13-5760-77A4-2A7309AF852E}"/>
                </a:ext>
              </a:extLst>
            </p:cNvPr>
            <p:cNvSpPr/>
            <p:nvPr/>
          </p:nvSpPr>
          <p:spPr>
            <a:xfrm>
              <a:off x="6089865" y="3486090"/>
              <a:ext cx="32231" cy="23709"/>
            </a:xfrm>
            <a:custGeom>
              <a:avLst/>
              <a:gdLst/>
              <a:ahLst/>
              <a:cxnLst/>
              <a:rect l="l" t="t" r="r" b="b"/>
              <a:pathLst>
                <a:path w="764" h="562" extrusionOk="0">
                  <a:moveTo>
                    <a:pt x="483" y="1"/>
                  </a:moveTo>
                  <a:lnTo>
                    <a:pt x="0" y="281"/>
                  </a:lnTo>
                  <a:lnTo>
                    <a:pt x="242" y="561"/>
                  </a:lnTo>
                  <a:lnTo>
                    <a:pt x="764" y="281"/>
                  </a:lnTo>
                  <a:lnTo>
                    <a:pt x="4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3124;p62">
              <a:extLst>
                <a:ext uri="{FF2B5EF4-FFF2-40B4-BE49-F238E27FC236}">
                  <a16:creationId xmlns:a16="http://schemas.microsoft.com/office/drawing/2014/main" id="{129036C1-88CF-12BE-0330-CEE313480B71}"/>
                </a:ext>
              </a:extLst>
            </p:cNvPr>
            <p:cNvSpPr/>
            <p:nvPr/>
          </p:nvSpPr>
          <p:spPr>
            <a:xfrm>
              <a:off x="6059279" y="3340160"/>
              <a:ext cx="32231" cy="23667"/>
            </a:xfrm>
            <a:custGeom>
              <a:avLst/>
              <a:gdLst/>
              <a:ahLst/>
              <a:cxnLst/>
              <a:rect l="l" t="t" r="r" b="b"/>
              <a:pathLst>
                <a:path w="764" h="561" extrusionOk="0">
                  <a:moveTo>
                    <a:pt x="484" y="0"/>
                  </a:moveTo>
                  <a:lnTo>
                    <a:pt x="0" y="280"/>
                  </a:lnTo>
                  <a:lnTo>
                    <a:pt x="242" y="561"/>
                  </a:lnTo>
                  <a:lnTo>
                    <a:pt x="764" y="280"/>
                  </a:lnTo>
                  <a:lnTo>
                    <a:pt x="4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3125;p62">
              <a:extLst>
                <a:ext uri="{FF2B5EF4-FFF2-40B4-BE49-F238E27FC236}">
                  <a16:creationId xmlns:a16="http://schemas.microsoft.com/office/drawing/2014/main" id="{64FCFBBE-DB2B-A0ED-118A-9D375505659B}"/>
                </a:ext>
              </a:extLst>
            </p:cNvPr>
            <p:cNvSpPr/>
            <p:nvPr/>
          </p:nvSpPr>
          <p:spPr>
            <a:xfrm>
              <a:off x="5883942" y="3584770"/>
              <a:ext cx="32695" cy="25313"/>
            </a:xfrm>
            <a:custGeom>
              <a:avLst/>
              <a:gdLst/>
              <a:ahLst/>
              <a:cxnLst/>
              <a:rect l="l" t="t" r="r" b="b"/>
              <a:pathLst>
                <a:path w="775" h="600" extrusionOk="0">
                  <a:moveTo>
                    <a:pt x="484" y="1"/>
                  </a:moveTo>
                  <a:lnTo>
                    <a:pt x="1" y="319"/>
                  </a:lnTo>
                  <a:lnTo>
                    <a:pt x="243" y="600"/>
                  </a:lnTo>
                  <a:lnTo>
                    <a:pt x="774" y="319"/>
                  </a:lnTo>
                  <a:lnTo>
                    <a:pt x="4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3126;p62">
              <a:extLst>
                <a:ext uri="{FF2B5EF4-FFF2-40B4-BE49-F238E27FC236}">
                  <a16:creationId xmlns:a16="http://schemas.microsoft.com/office/drawing/2014/main" id="{B92AF901-657F-AA9E-89D7-A5D056E110AB}"/>
                </a:ext>
              </a:extLst>
            </p:cNvPr>
            <p:cNvSpPr/>
            <p:nvPr/>
          </p:nvSpPr>
          <p:spPr>
            <a:xfrm>
              <a:off x="5729447" y="3592912"/>
              <a:ext cx="52608" cy="40838"/>
            </a:xfrm>
            <a:custGeom>
              <a:avLst/>
              <a:gdLst/>
              <a:ahLst/>
              <a:cxnLst/>
              <a:rect l="l" t="t" r="r" b="b"/>
              <a:pathLst>
                <a:path w="1247" h="968" extrusionOk="0">
                  <a:moveTo>
                    <a:pt x="851" y="1"/>
                  </a:moveTo>
                  <a:lnTo>
                    <a:pt x="0" y="484"/>
                  </a:lnTo>
                  <a:lnTo>
                    <a:pt x="406" y="967"/>
                  </a:lnTo>
                  <a:lnTo>
                    <a:pt x="1247" y="484"/>
                  </a:lnTo>
                  <a:lnTo>
                    <a:pt x="8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3127;p62">
              <a:extLst>
                <a:ext uri="{FF2B5EF4-FFF2-40B4-BE49-F238E27FC236}">
                  <a16:creationId xmlns:a16="http://schemas.microsoft.com/office/drawing/2014/main" id="{90D53534-BDFE-5ED0-7327-BF51717634F3}"/>
                </a:ext>
              </a:extLst>
            </p:cNvPr>
            <p:cNvSpPr/>
            <p:nvPr/>
          </p:nvSpPr>
          <p:spPr>
            <a:xfrm>
              <a:off x="6120410" y="3314467"/>
              <a:ext cx="52650" cy="40795"/>
            </a:xfrm>
            <a:custGeom>
              <a:avLst/>
              <a:gdLst/>
              <a:ahLst/>
              <a:cxnLst/>
              <a:rect l="l" t="t" r="r" b="b"/>
              <a:pathLst>
                <a:path w="1248" h="967" extrusionOk="0">
                  <a:moveTo>
                    <a:pt x="842" y="0"/>
                  </a:moveTo>
                  <a:lnTo>
                    <a:pt x="1" y="484"/>
                  </a:lnTo>
                  <a:lnTo>
                    <a:pt x="397" y="967"/>
                  </a:lnTo>
                  <a:lnTo>
                    <a:pt x="1248" y="484"/>
                  </a:lnTo>
                  <a:lnTo>
                    <a:pt x="8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3128;p62">
              <a:extLst>
                <a:ext uri="{FF2B5EF4-FFF2-40B4-BE49-F238E27FC236}">
                  <a16:creationId xmlns:a16="http://schemas.microsoft.com/office/drawing/2014/main" id="{90350102-D604-A48B-22A2-A47A4CAF3D21}"/>
                </a:ext>
              </a:extLst>
            </p:cNvPr>
            <p:cNvSpPr/>
            <p:nvPr/>
          </p:nvSpPr>
          <p:spPr>
            <a:xfrm>
              <a:off x="7909002" y="3672818"/>
              <a:ext cx="275231" cy="475833"/>
            </a:xfrm>
            <a:custGeom>
              <a:avLst/>
              <a:gdLst/>
              <a:ahLst/>
              <a:cxnLst/>
              <a:rect l="l" t="t" r="r" b="b"/>
              <a:pathLst>
                <a:path w="6524" h="11279" extrusionOk="0">
                  <a:moveTo>
                    <a:pt x="6524" y="1"/>
                  </a:moveTo>
                  <a:lnTo>
                    <a:pt x="1" y="3789"/>
                  </a:lnTo>
                  <a:lnTo>
                    <a:pt x="1" y="11279"/>
                  </a:lnTo>
                  <a:lnTo>
                    <a:pt x="6524" y="7529"/>
                  </a:lnTo>
                  <a:lnTo>
                    <a:pt x="6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3129;p62">
              <a:extLst>
                <a:ext uri="{FF2B5EF4-FFF2-40B4-BE49-F238E27FC236}">
                  <a16:creationId xmlns:a16="http://schemas.microsoft.com/office/drawing/2014/main" id="{96E0387A-F265-7CF9-2B5A-04F7FE0EA91D}"/>
                </a:ext>
              </a:extLst>
            </p:cNvPr>
            <p:cNvSpPr/>
            <p:nvPr/>
          </p:nvSpPr>
          <p:spPr>
            <a:xfrm>
              <a:off x="7909002" y="3435126"/>
              <a:ext cx="275231" cy="397575"/>
            </a:xfrm>
            <a:custGeom>
              <a:avLst/>
              <a:gdLst/>
              <a:ahLst/>
              <a:cxnLst/>
              <a:rect l="l" t="t" r="r" b="b"/>
              <a:pathLst>
                <a:path w="6524" h="9424" extrusionOk="0">
                  <a:moveTo>
                    <a:pt x="6524" y="1"/>
                  </a:moveTo>
                  <a:lnTo>
                    <a:pt x="1" y="7529"/>
                  </a:lnTo>
                  <a:lnTo>
                    <a:pt x="1" y="9423"/>
                  </a:lnTo>
                  <a:lnTo>
                    <a:pt x="6524" y="5635"/>
                  </a:lnTo>
                  <a:lnTo>
                    <a:pt x="6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3130;p62">
              <a:extLst>
                <a:ext uri="{FF2B5EF4-FFF2-40B4-BE49-F238E27FC236}">
                  <a16:creationId xmlns:a16="http://schemas.microsoft.com/office/drawing/2014/main" id="{C8389F7F-0884-3E4D-8157-CC9D7C679AC9}"/>
                </a:ext>
              </a:extLst>
            </p:cNvPr>
            <p:cNvSpPr/>
            <p:nvPr/>
          </p:nvSpPr>
          <p:spPr>
            <a:xfrm>
              <a:off x="7360253" y="3119175"/>
              <a:ext cx="823964" cy="633572"/>
            </a:xfrm>
            <a:custGeom>
              <a:avLst/>
              <a:gdLst/>
              <a:ahLst/>
              <a:cxnLst/>
              <a:rect l="l" t="t" r="r" b="b"/>
              <a:pathLst>
                <a:path w="19531" h="15018" extrusionOk="0">
                  <a:moveTo>
                    <a:pt x="6523" y="0"/>
                  </a:moveTo>
                  <a:lnTo>
                    <a:pt x="0" y="7490"/>
                  </a:lnTo>
                  <a:lnTo>
                    <a:pt x="13008" y="15018"/>
                  </a:lnTo>
                  <a:lnTo>
                    <a:pt x="19531" y="7490"/>
                  </a:lnTo>
                  <a:lnTo>
                    <a:pt x="6523" y="0"/>
                  </a:lnTo>
                  <a:close/>
                </a:path>
              </a:pathLst>
            </a:custGeom>
            <a:gradFill>
              <a:gsLst>
                <a:gs pos="0">
                  <a:schemeClr val="accent5"/>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3131;p62">
              <a:extLst>
                <a:ext uri="{FF2B5EF4-FFF2-40B4-BE49-F238E27FC236}">
                  <a16:creationId xmlns:a16="http://schemas.microsoft.com/office/drawing/2014/main" id="{E484B69E-F062-0128-8659-ADE3E97B5093}"/>
                </a:ext>
              </a:extLst>
            </p:cNvPr>
            <p:cNvSpPr/>
            <p:nvPr/>
          </p:nvSpPr>
          <p:spPr>
            <a:xfrm>
              <a:off x="7360253" y="3435126"/>
              <a:ext cx="548775" cy="713517"/>
            </a:xfrm>
            <a:custGeom>
              <a:avLst/>
              <a:gdLst/>
              <a:ahLst/>
              <a:cxnLst/>
              <a:rect l="l" t="t" r="r" b="b"/>
              <a:pathLst>
                <a:path w="13008" h="16913" extrusionOk="0">
                  <a:moveTo>
                    <a:pt x="0" y="1"/>
                  </a:moveTo>
                  <a:lnTo>
                    <a:pt x="0" y="9423"/>
                  </a:lnTo>
                  <a:lnTo>
                    <a:pt x="648" y="9781"/>
                  </a:lnTo>
                  <a:lnTo>
                    <a:pt x="648" y="2253"/>
                  </a:lnTo>
                  <a:lnTo>
                    <a:pt x="12409" y="9056"/>
                  </a:lnTo>
                  <a:lnTo>
                    <a:pt x="12409" y="16545"/>
                  </a:lnTo>
                  <a:lnTo>
                    <a:pt x="13008" y="16913"/>
                  </a:lnTo>
                  <a:lnTo>
                    <a:pt x="13008" y="7529"/>
                  </a:lnTo>
                  <a:lnTo>
                    <a:pt x="12409" y="7171"/>
                  </a:lnTo>
                  <a:lnTo>
                    <a:pt x="648" y="358"/>
                  </a:lnTo>
                  <a:lnTo>
                    <a:pt x="0" y="1"/>
                  </a:lnTo>
                  <a:close/>
                </a:path>
              </a:pathLst>
            </a:custGeom>
            <a:gradFill>
              <a:gsLst>
                <a:gs pos="0">
                  <a:schemeClr val="accent5"/>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3132;p62">
              <a:extLst>
                <a:ext uri="{FF2B5EF4-FFF2-40B4-BE49-F238E27FC236}">
                  <a16:creationId xmlns:a16="http://schemas.microsoft.com/office/drawing/2014/main" id="{59004700-2ADE-9A36-EC35-33C9D94711D2}"/>
                </a:ext>
              </a:extLst>
            </p:cNvPr>
            <p:cNvSpPr/>
            <p:nvPr/>
          </p:nvSpPr>
          <p:spPr>
            <a:xfrm>
              <a:off x="7154752" y="3435126"/>
              <a:ext cx="754270" cy="436683"/>
            </a:xfrm>
            <a:custGeom>
              <a:avLst/>
              <a:gdLst/>
              <a:ahLst/>
              <a:cxnLst/>
              <a:rect l="l" t="t" r="r" b="b"/>
              <a:pathLst>
                <a:path w="17879" h="10351" extrusionOk="0">
                  <a:moveTo>
                    <a:pt x="4871" y="1"/>
                  </a:moveTo>
                  <a:lnTo>
                    <a:pt x="1" y="2823"/>
                  </a:lnTo>
                  <a:lnTo>
                    <a:pt x="13008" y="10351"/>
                  </a:lnTo>
                  <a:lnTo>
                    <a:pt x="17879" y="7529"/>
                  </a:lnTo>
                  <a:lnTo>
                    <a:pt x="4871" y="1"/>
                  </a:lnTo>
                  <a:close/>
                </a:path>
              </a:pathLst>
            </a:custGeom>
            <a:gradFill>
              <a:gsLst>
                <a:gs pos="0">
                  <a:schemeClr val="accent5"/>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3133;p62">
              <a:extLst>
                <a:ext uri="{FF2B5EF4-FFF2-40B4-BE49-F238E27FC236}">
                  <a16:creationId xmlns:a16="http://schemas.microsoft.com/office/drawing/2014/main" id="{568FEFD2-DFD8-E39C-FEFE-A7D8F807730F}"/>
                </a:ext>
              </a:extLst>
            </p:cNvPr>
            <p:cNvSpPr/>
            <p:nvPr/>
          </p:nvSpPr>
          <p:spPr>
            <a:xfrm>
              <a:off x="7195548" y="3460440"/>
              <a:ext cx="671077" cy="387323"/>
            </a:xfrm>
            <a:custGeom>
              <a:avLst/>
              <a:gdLst/>
              <a:ahLst/>
              <a:cxnLst/>
              <a:rect l="l" t="t" r="r" b="b"/>
              <a:pathLst>
                <a:path w="15907" h="9181" extrusionOk="0">
                  <a:moveTo>
                    <a:pt x="3991" y="0"/>
                  </a:moveTo>
                  <a:lnTo>
                    <a:pt x="0" y="2300"/>
                  </a:lnTo>
                  <a:lnTo>
                    <a:pt x="11916" y="9181"/>
                  </a:lnTo>
                  <a:lnTo>
                    <a:pt x="15907" y="6852"/>
                  </a:lnTo>
                  <a:lnTo>
                    <a:pt x="3991" y="0"/>
                  </a:lnTo>
                  <a:close/>
                </a:path>
              </a:pathLst>
            </a:custGeom>
            <a:gradFill>
              <a:gsLst>
                <a:gs pos="0">
                  <a:schemeClr val="accent1"/>
                </a:gs>
                <a:gs pos="100000">
                  <a:schemeClr val="dk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3134;p62">
              <a:extLst>
                <a:ext uri="{FF2B5EF4-FFF2-40B4-BE49-F238E27FC236}">
                  <a16:creationId xmlns:a16="http://schemas.microsoft.com/office/drawing/2014/main" id="{86EE763A-FEC9-A6DE-3FED-FED2C385BDED}"/>
                </a:ext>
              </a:extLst>
            </p:cNvPr>
            <p:cNvSpPr/>
            <p:nvPr/>
          </p:nvSpPr>
          <p:spPr>
            <a:xfrm>
              <a:off x="7703543" y="3752723"/>
              <a:ext cx="205495" cy="152930"/>
            </a:xfrm>
            <a:custGeom>
              <a:avLst/>
              <a:gdLst/>
              <a:ahLst/>
              <a:cxnLst/>
              <a:rect l="l" t="t" r="r" b="b"/>
              <a:pathLst>
                <a:path w="4871" h="3625" extrusionOk="0">
                  <a:moveTo>
                    <a:pt x="4871" y="1"/>
                  </a:moveTo>
                  <a:lnTo>
                    <a:pt x="0" y="2823"/>
                  </a:lnTo>
                  <a:lnTo>
                    <a:pt x="0" y="3625"/>
                  </a:lnTo>
                  <a:lnTo>
                    <a:pt x="4871" y="803"/>
                  </a:lnTo>
                  <a:lnTo>
                    <a:pt x="4871" y="1"/>
                  </a:lnTo>
                  <a:close/>
                </a:path>
              </a:pathLst>
            </a:custGeom>
            <a:gradFill>
              <a:gsLst>
                <a:gs pos="0">
                  <a:schemeClr val="accent5"/>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3135;p62">
              <a:extLst>
                <a:ext uri="{FF2B5EF4-FFF2-40B4-BE49-F238E27FC236}">
                  <a16:creationId xmlns:a16="http://schemas.microsoft.com/office/drawing/2014/main" id="{5FE88C75-901A-7E27-A7CE-89199C408C3E}"/>
                </a:ext>
              </a:extLst>
            </p:cNvPr>
            <p:cNvSpPr/>
            <p:nvPr/>
          </p:nvSpPr>
          <p:spPr>
            <a:xfrm>
              <a:off x="7154752" y="3554183"/>
              <a:ext cx="548817" cy="351464"/>
            </a:xfrm>
            <a:custGeom>
              <a:avLst/>
              <a:gdLst/>
              <a:ahLst/>
              <a:cxnLst/>
              <a:rect l="l" t="t" r="r" b="b"/>
              <a:pathLst>
                <a:path w="13009" h="8331" extrusionOk="0">
                  <a:moveTo>
                    <a:pt x="1" y="1"/>
                  </a:moveTo>
                  <a:lnTo>
                    <a:pt x="1" y="803"/>
                  </a:lnTo>
                  <a:lnTo>
                    <a:pt x="13008" y="8331"/>
                  </a:lnTo>
                  <a:lnTo>
                    <a:pt x="13008" y="7529"/>
                  </a:lnTo>
                  <a:lnTo>
                    <a:pt x="1" y="1"/>
                  </a:lnTo>
                  <a:close/>
                </a:path>
              </a:pathLst>
            </a:custGeom>
            <a:gradFill>
              <a:gsLst>
                <a:gs pos="0">
                  <a:schemeClr val="accent5"/>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3136;p62">
              <a:extLst>
                <a:ext uri="{FF2B5EF4-FFF2-40B4-BE49-F238E27FC236}">
                  <a16:creationId xmlns:a16="http://schemas.microsoft.com/office/drawing/2014/main" id="{05A022A8-29CE-C5AB-8175-C9D3F58D7D1F}"/>
                </a:ext>
              </a:extLst>
            </p:cNvPr>
            <p:cNvSpPr/>
            <p:nvPr/>
          </p:nvSpPr>
          <p:spPr>
            <a:xfrm>
              <a:off x="7363923" y="3488056"/>
              <a:ext cx="54253" cy="32231"/>
            </a:xfrm>
            <a:custGeom>
              <a:avLst/>
              <a:gdLst/>
              <a:ahLst/>
              <a:cxnLst/>
              <a:rect l="l" t="t" r="r" b="b"/>
              <a:pathLst>
                <a:path w="1286" h="764" extrusionOk="0">
                  <a:moveTo>
                    <a:pt x="638" y="0"/>
                  </a:moveTo>
                  <a:lnTo>
                    <a:pt x="0" y="367"/>
                  </a:lnTo>
                  <a:lnTo>
                    <a:pt x="638" y="764"/>
                  </a:lnTo>
                  <a:lnTo>
                    <a:pt x="1286" y="367"/>
                  </a:lnTo>
                  <a:lnTo>
                    <a:pt x="638" y="0"/>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3137;p62">
              <a:extLst>
                <a:ext uri="{FF2B5EF4-FFF2-40B4-BE49-F238E27FC236}">
                  <a16:creationId xmlns:a16="http://schemas.microsoft.com/office/drawing/2014/main" id="{3B34DB36-691B-3543-5068-F22C8C633EF9}"/>
                </a:ext>
              </a:extLst>
            </p:cNvPr>
            <p:cNvSpPr/>
            <p:nvPr/>
          </p:nvSpPr>
          <p:spPr>
            <a:xfrm>
              <a:off x="7363923" y="3503539"/>
              <a:ext cx="26958" cy="23667"/>
            </a:xfrm>
            <a:custGeom>
              <a:avLst/>
              <a:gdLst/>
              <a:ahLst/>
              <a:cxnLst/>
              <a:rect l="l" t="t" r="r" b="b"/>
              <a:pathLst>
                <a:path w="639" h="561" extrusionOk="0">
                  <a:moveTo>
                    <a:pt x="0" y="0"/>
                  </a:moveTo>
                  <a:lnTo>
                    <a:pt x="0" y="203"/>
                  </a:lnTo>
                  <a:lnTo>
                    <a:pt x="638" y="561"/>
                  </a:lnTo>
                  <a:lnTo>
                    <a:pt x="638" y="397"/>
                  </a:lnTo>
                  <a:lnTo>
                    <a:pt x="0"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3138;p62">
              <a:extLst>
                <a:ext uri="{FF2B5EF4-FFF2-40B4-BE49-F238E27FC236}">
                  <a16:creationId xmlns:a16="http://schemas.microsoft.com/office/drawing/2014/main" id="{29216DA6-9B78-F3DB-A5E0-65D5F3F66FF5}"/>
                </a:ext>
              </a:extLst>
            </p:cNvPr>
            <p:cNvSpPr/>
            <p:nvPr/>
          </p:nvSpPr>
          <p:spPr>
            <a:xfrm>
              <a:off x="7390840" y="3503539"/>
              <a:ext cx="27338" cy="23667"/>
            </a:xfrm>
            <a:custGeom>
              <a:avLst/>
              <a:gdLst/>
              <a:ahLst/>
              <a:cxnLst/>
              <a:rect l="l" t="t" r="r" b="b"/>
              <a:pathLst>
                <a:path w="648" h="561" extrusionOk="0">
                  <a:moveTo>
                    <a:pt x="648" y="0"/>
                  </a:moveTo>
                  <a:lnTo>
                    <a:pt x="0" y="397"/>
                  </a:lnTo>
                  <a:lnTo>
                    <a:pt x="0" y="561"/>
                  </a:lnTo>
                  <a:lnTo>
                    <a:pt x="648" y="203"/>
                  </a:lnTo>
                  <a:lnTo>
                    <a:pt x="648"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3139;p62">
              <a:extLst>
                <a:ext uri="{FF2B5EF4-FFF2-40B4-BE49-F238E27FC236}">
                  <a16:creationId xmlns:a16="http://schemas.microsoft.com/office/drawing/2014/main" id="{E46B07E3-2B43-F53A-2BD1-C604BD5B5FF6}"/>
                </a:ext>
              </a:extLst>
            </p:cNvPr>
            <p:cNvSpPr/>
            <p:nvPr/>
          </p:nvSpPr>
          <p:spPr>
            <a:xfrm>
              <a:off x="7328021" y="3508433"/>
              <a:ext cx="54295" cy="32231"/>
            </a:xfrm>
            <a:custGeom>
              <a:avLst/>
              <a:gdLst/>
              <a:ahLst/>
              <a:cxnLst/>
              <a:rect l="l" t="t" r="r" b="b"/>
              <a:pathLst>
                <a:path w="1287" h="764" extrusionOk="0">
                  <a:moveTo>
                    <a:pt x="648" y="0"/>
                  </a:moveTo>
                  <a:lnTo>
                    <a:pt x="1" y="368"/>
                  </a:lnTo>
                  <a:lnTo>
                    <a:pt x="648" y="764"/>
                  </a:lnTo>
                  <a:lnTo>
                    <a:pt x="1286" y="368"/>
                  </a:lnTo>
                  <a:lnTo>
                    <a:pt x="648" y="0"/>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3140;p62">
              <a:extLst>
                <a:ext uri="{FF2B5EF4-FFF2-40B4-BE49-F238E27FC236}">
                  <a16:creationId xmlns:a16="http://schemas.microsoft.com/office/drawing/2014/main" id="{486163A4-27A3-1DCF-0D76-8EA708B3E0B5}"/>
                </a:ext>
              </a:extLst>
            </p:cNvPr>
            <p:cNvSpPr/>
            <p:nvPr/>
          </p:nvSpPr>
          <p:spPr>
            <a:xfrm>
              <a:off x="7328021" y="3523917"/>
              <a:ext cx="27380" cy="23709"/>
            </a:xfrm>
            <a:custGeom>
              <a:avLst/>
              <a:gdLst/>
              <a:ahLst/>
              <a:cxnLst/>
              <a:rect l="l" t="t" r="r" b="b"/>
              <a:pathLst>
                <a:path w="649" h="562" extrusionOk="0">
                  <a:moveTo>
                    <a:pt x="1" y="1"/>
                  </a:moveTo>
                  <a:lnTo>
                    <a:pt x="1" y="204"/>
                  </a:lnTo>
                  <a:lnTo>
                    <a:pt x="648" y="561"/>
                  </a:lnTo>
                  <a:lnTo>
                    <a:pt x="648" y="397"/>
                  </a:lnTo>
                  <a:lnTo>
                    <a:pt x="1"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3141;p62">
              <a:extLst>
                <a:ext uri="{FF2B5EF4-FFF2-40B4-BE49-F238E27FC236}">
                  <a16:creationId xmlns:a16="http://schemas.microsoft.com/office/drawing/2014/main" id="{B6776E9D-4975-B3AD-F197-68D1DB097B27}"/>
                </a:ext>
              </a:extLst>
            </p:cNvPr>
            <p:cNvSpPr/>
            <p:nvPr/>
          </p:nvSpPr>
          <p:spPr>
            <a:xfrm>
              <a:off x="7355359" y="3523917"/>
              <a:ext cx="26958" cy="23709"/>
            </a:xfrm>
            <a:custGeom>
              <a:avLst/>
              <a:gdLst/>
              <a:ahLst/>
              <a:cxnLst/>
              <a:rect l="l" t="t" r="r" b="b"/>
              <a:pathLst>
                <a:path w="639" h="562" extrusionOk="0">
                  <a:moveTo>
                    <a:pt x="638" y="1"/>
                  </a:moveTo>
                  <a:lnTo>
                    <a:pt x="0" y="397"/>
                  </a:lnTo>
                  <a:lnTo>
                    <a:pt x="0" y="561"/>
                  </a:lnTo>
                  <a:lnTo>
                    <a:pt x="638" y="204"/>
                  </a:lnTo>
                  <a:lnTo>
                    <a:pt x="638"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3142;p62">
              <a:extLst>
                <a:ext uri="{FF2B5EF4-FFF2-40B4-BE49-F238E27FC236}">
                  <a16:creationId xmlns:a16="http://schemas.microsoft.com/office/drawing/2014/main" id="{FDC49211-EB5E-3F82-6D07-BDEF36DF7028}"/>
                </a:ext>
              </a:extLst>
            </p:cNvPr>
            <p:cNvSpPr/>
            <p:nvPr/>
          </p:nvSpPr>
          <p:spPr>
            <a:xfrm>
              <a:off x="7292582" y="3528810"/>
              <a:ext cx="55898" cy="32273"/>
            </a:xfrm>
            <a:custGeom>
              <a:avLst/>
              <a:gdLst/>
              <a:ahLst/>
              <a:cxnLst/>
              <a:rect l="l" t="t" r="r" b="b"/>
              <a:pathLst>
                <a:path w="1325" h="765" extrusionOk="0">
                  <a:moveTo>
                    <a:pt x="638" y="1"/>
                  </a:moveTo>
                  <a:lnTo>
                    <a:pt x="0" y="368"/>
                  </a:lnTo>
                  <a:lnTo>
                    <a:pt x="638" y="764"/>
                  </a:lnTo>
                  <a:lnTo>
                    <a:pt x="1324" y="368"/>
                  </a:lnTo>
                  <a:lnTo>
                    <a:pt x="638" y="1"/>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3143;p62">
              <a:extLst>
                <a:ext uri="{FF2B5EF4-FFF2-40B4-BE49-F238E27FC236}">
                  <a16:creationId xmlns:a16="http://schemas.microsoft.com/office/drawing/2014/main" id="{BD06C06D-FAEC-3098-CFEB-484E73E13EF1}"/>
                </a:ext>
              </a:extLst>
            </p:cNvPr>
            <p:cNvSpPr/>
            <p:nvPr/>
          </p:nvSpPr>
          <p:spPr>
            <a:xfrm>
              <a:off x="7292582" y="3544294"/>
              <a:ext cx="26916" cy="23709"/>
            </a:xfrm>
            <a:custGeom>
              <a:avLst/>
              <a:gdLst/>
              <a:ahLst/>
              <a:cxnLst/>
              <a:rect l="l" t="t" r="r" b="b"/>
              <a:pathLst>
                <a:path w="638" h="562" extrusionOk="0">
                  <a:moveTo>
                    <a:pt x="0" y="1"/>
                  </a:moveTo>
                  <a:lnTo>
                    <a:pt x="0" y="204"/>
                  </a:lnTo>
                  <a:lnTo>
                    <a:pt x="638" y="561"/>
                  </a:lnTo>
                  <a:lnTo>
                    <a:pt x="638" y="397"/>
                  </a:lnTo>
                  <a:lnTo>
                    <a:pt x="0"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3144;p62">
              <a:extLst>
                <a:ext uri="{FF2B5EF4-FFF2-40B4-BE49-F238E27FC236}">
                  <a16:creationId xmlns:a16="http://schemas.microsoft.com/office/drawing/2014/main" id="{170AAC46-B881-B16F-F720-DAF912429277}"/>
                </a:ext>
              </a:extLst>
            </p:cNvPr>
            <p:cNvSpPr/>
            <p:nvPr/>
          </p:nvSpPr>
          <p:spPr>
            <a:xfrm>
              <a:off x="7319456" y="3544294"/>
              <a:ext cx="29025" cy="23709"/>
            </a:xfrm>
            <a:custGeom>
              <a:avLst/>
              <a:gdLst/>
              <a:ahLst/>
              <a:cxnLst/>
              <a:rect l="l" t="t" r="r" b="b"/>
              <a:pathLst>
                <a:path w="688" h="562" extrusionOk="0">
                  <a:moveTo>
                    <a:pt x="687" y="1"/>
                  </a:moveTo>
                  <a:lnTo>
                    <a:pt x="1" y="397"/>
                  </a:lnTo>
                  <a:lnTo>
                    <a:pt x="1" y="561"/>
                  </a:lnTo>
                  <a:lnTo>
                    <a:pt x="687" y="204"/>
                  </a:lnTo>
                  <a:lnTo>
                    <a:pt x="687"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3145;p62">
              <a:extLst>
                <a:ext uri="{FF2B5EF4-FFF2-40B4-BE49-F238E27FC236}">
                  <a16:creationId xmlns:a16="http://schemas.microsoft.com/office/drawing/2014/main" id="{D9A72FA0-D23B-172B-1FDC-15277271F84A}"/>
                </a:ext>
              </a:extLst>
            </p:cNvPr>
            <p:cNvSpPr/>
            <p:nvPr/>
          </p:nvSpPr>
          <p:spPr>
            <a:xfrm>
              <a:off x="7258325" y="3549188"/>
              <a:ext cx="54675" cy="30628"/>
            </a:xfrm>
            <a:custGeom>
              <a:avLst/>
              <a:gdLst/>
              <a:ahLst/>
              <a:cxnLst/>
              <a:rect l="l" t="t" r="r" b="b"/>
              <a:pathLst>
                <a:path w="1296" h="726" extrusionOk="0">
                  <a:moveTo>
                    <a:pt x="648" y="1"/>
                  </a:moveTo>
                  <a:lnTo>
                    <a:pt x="0" y="368"/>
                  </a:lnTo>
                  <a:lnTo>
                    <a:pt x="648" y="726"/>
                  </a:lnTo>
                  <a:lnTo>
                    <a:pt x="1295" y="368"/>
                  </a:lnTo>
                  <a:lnTo>
                    <a:pt x="648" y="1"/>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3146;p62">
              <a:extLst>
                <a:ext uri="{FF2B5EF4-FFF2-40B4-BE49-F238E27FC236}">
                  <a16:creationId xmlns:a16="http://schemas.microsoft.com/office/drawing/2014/main" id="{1980F8E6-1721-5A09-F3A5-D8AE3D8FEAAD}"/>
                </a:ext>
              </a:extLst>
            </p:cNvPr>
            <p:cNvSpPr/>
            <p:nvPr/>
          </p:nvSpPr>
          <p:spPr>
            <a:xfrm>
              <a:off x="7258325" y="3564713"/>
              <a:ext cx="27338" cy="23667"/>
            </a:xfrm>
            <a:custGeom>
              <a:avLst/>
              <a:gdLst/>
              <a:ahLst/>
              <a:cxnLst/>
              <a:rect l="l" t="t" r="r" b="b"/>
              <a:pathLst>
                <a:path w="648" h="561" extrusionOk="0">
                  <a:moveTo>
                    <a:pt x="0" y="0"/>
                  </a:moveTo>
                  <a:lnTo>
                    <a:pt x="0" y="203"/>
                  </a:lnTo>
                  <a:lnTo>
                    <a:pt x="648" y="561"/>
                  </a:lnTo>
                  <a:lnTo>
                    <a:pt x="648" y="358"/>
                  </a:lnTo>
                  <a:lnTo>
                    <a:pt x="0"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3147;p62">
              <a:extLst>
                <a:ext uri="{FF2B5EF4-FFF2-40B4-BE49-F238E27FC236}">
                  <a16:creationId xmlns:a16="http://schemas.microsoft.com/office/drawing/2014/main" id="{F05B3818-34C5-3AD5-1BB9-31CF0ACE5277}"/>
                </a:ext>
              </a:extLst>
            </p:cNvPr>
            <p:cNvSpPr/>
            <p:nvPr/>
          </p:nvSpPr>
          <p:spPr>
            <a:xfrm>
              <a:off x="7285621" y="3564713"/>
              <a:ext cx="27380" cy="23667"/>
            </a:xfrm>
            <a:custGeom>
              <a:avLst/>
              <a:gdLst/>
              <a:ahLst/>
              <a:cxnLst/>
              <a:rect l="l" t="t" r="r" b="b"/>
              <a:pathLst>
                <a:path w="649" h="561" extrusionOk="0">
                  <a:moveTo>
                    <a:pt x="648" y="0"/>
                  </a:moveTo>
                  <a:lnTo>
                    <a:pt x="1" y="358"/>
                  </a:lnTo>
                  <a:lnTo>
                    <a:pt x="1" y="561"/>
                  </a:lnTo>
                  <a:lnTo>
                    <a:pt x="648" y="203"/>
                  </a:lnTo>
                  <a:lnTo>
                    <a:pt x="648"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3148;p62">
              <a:extLst>
                <a:ext uri="{FF2B5EF4-FFF2-40B4-BE49-F238E27FC236}">
                  <a16:creationId xmlns:a16="http://schemas.microsoft.com/office/drawing/2014/main" id="{83832180-9C05-6142-340E-B50BFEE3AF3E}"/>
                </a:ext>
              </a:extLst>
            </p:cNvPr>
            <p:cNvSpPr/>
            <p:nvPr/>
          </p:nvSpPr>
          <p:spPr>
            <a:xfrm>
              <a:off x="7412820" y="3522271"/>
              <a:ext cx="54675" cy="32273"/>
            </a:xfrm>
            <a:custGeom>
              <a:avLst/>
              <a:gdLst/>
              <a:ahLst/>
              <a:cxnLst/>
              <a:rect l="l" t="t" r="r" b="b"/>
              <a:pathLst>
                <a:path w="1296" h="765" extrusionOk="0">
                  <a:moveTo>
                    <a:pt x="648" y="1"/>
                  </a:moveTo>
                  <a:lnTo>
                    <a:pt x="1" y="397"/>
                  </a:lnTo>
                  <a:lnTo>
                    <a:pt x="648" y="764"/>
                  </a:lnTo>
                  <a:lnTo>
                    <a:pt x="1296" y="397"/>
                  </a:lnTo>
                  <a:lnTo>
                    <a:pt x="648" y="1"/>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3149;p62">
              <a:extLst>
                <a:ext uri="{FF2B5EF4-FFF2-40B4-BE49-F238E27FC236}">
                  <a16:creationId xmlns:a16="http://schemas.microsoft.com/office/drawing/2014/main" id="{44785A97-C316-D5E9-FC7C-91E601210063}"/>
                </a:ext>
              </a:extLst>
            </p:cNvPr>
            <p:cNvSpPr/>
            <p:nvPr/>
          </p:nvSpPr>
          <p:spPr>
            <a:xfrm>
              <a:off x="7412820" y="3539020"/>
              <a:ext cx="27380" cy="24089"/>
            </a:xfrm>
            <a:custGeom>
              <a:avLst/>
              <a:gdLst/>
              <a:ahLst/>
              <a:cxnLst/>
              <a:rect l="l" t="t" r="r" b="b"/>
              <a:pathLst>
                <a:path w="649" h="571" extrusionOk="0">
                  <a:moveTo>
                    <a:pt x="1" y="0"/>
                  </a:moveTo>
                  <a:lnTo>
                    <a:pt x="1" y="164"/>
                  </a:lnTo>
                  <a:lnTo>
                    <a:pt x="648" y="570"/>
                  </a:lnTo>
                  <a:lnTo>
                    <a:pt x="648" y="367"/>
                  </a:lnTo>
                  <a:lnTo>
                    <a:pt x="1"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3150;p62">
              <a:extLst>
                <a:ext uri="{FF2B5EF4-FFF2-40B4-BE49-F238E27FC236}">
                  <a16:creationId xmlns:a16="http://schemas.microsoft.com/office/drawing/2014/main" id="{82FAEF2E-32BD-248B-5F2D-18DD91DC47D9}"/>
                </a:ext>
              </a:extLst>
            </p:cNvPr>
            <p:cNvSpPr/>
            <p:nvPr/>
          </p:nvSpPr>
          <p:spPr>
            <a:xfrm>
              <a:off x="7440158" y="3539020"/>
              <a:ext cx="27338" cy="24089"/>
            </a:xfrm>
            <a:custGeom>
              <a:avLst/>
              <a:gdLst/>
              <a:ahLst/>
              <a:cxnLst/>
              <a:rect l="l" t="t" r="r" b="b"/>
              <a:pathLst>
                <a:path w="648" h="571" extrusionOk="0">
                  <a:moveTo>
                    <a:pt x="648" y="0"/>
                  </a:moveTo>
                  <a:lnTo>
                    <a:pt x="0" y="367"/>
                  </a:lnTo>
                  <a:lnTo>
                    <a:pt x="0" y="570"/>
                  </a:lnTo>
                  <a:lnTo>
                    <a:pt x="648" y="164"/>
                  </a:lnTo>
                  <a:lnTo>
                    <a:pt x="648"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3151;p62">
              <a:extLst>
                <a:ext uri="{FF2B5EF4-FFF2-40B4-BE49-F238E27FC236}">
                  <a16:creationId xmlns:a16="http://schemas.microsoft.com/office/drawing/2014/main" id="{B0BE958B-2E9C-FDB5-1998-8FBE7B3D8D3E}"/>
                </a:ext>
              </a:extLst>
            </p:cNvPr>
            <p:cNvSpPr/>
            <p:nvPr/>
          </p:nvSpPr>
          <p:spPr>
            <a:xfrm>
              <a:off x="7377382" y="3542691"/>
              <a:ext cx="54253" cy="32231"/>
            </a:xfrm>
            <a:custGeom>
              <a:avLst/>
              <a:gdLst/>
              <a:ahLst/>
              <a:cxnLst/>
              <a:rect l="l" t="t" r="r" b="b"/>
              <a:pathLst>
                <a:path w="1286" h="764" extrusionOk="0">
                  <a:moveTo>
                    <a:pt x="648" y="0"/>
                  </a:moveTo>
                  <a:lnTo>
                    <a:pt x="0" y="396"/>
                  </a:lnTo>
                  <a:lnTo>
                    <a:pt x="648" y="764"/>
                  </a:lnTo>
                  <a:lnTo>
                    <a:pt x="1285" y="396"/>
                  </a:lnTo>
                  <a:lnTo>
                    <a:pt x="648" y="0"/>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3152;p62">
              <a:extLst>
                <a:ext uri="{FF2B5EF4-FFF2-40B4-BE49-F238E27FC236}">
                  <a16:creationId xmlns:a16="http://schemas.microsoft.com/office/drawing/2014/main" id="{7D500C45-1868-BF34-85E1-D8B54BD92F75}"/>
                </a:ext>
              </a:extLst>
            </p:cNvPr>
            <p:cNvSpPr/>
            <p:nvPr/>
          </p:nvSpPr>
          <p:spPr>
            <a:xfrm>
              <a:off x="7377382" y="3559397"/>
              <a:ext cx="27338" cy="24089"/>
            </a:xfrm>
            <a:custGeom>
              <a:avLst/>
              <a:gdLst/>
              <a:ahLst/>
              <a:cxnLst/>
              <a:rect l="l" t="t" r="r" b="b"/>
              <a:pathLst>
                <a:path w="648" h="571" extrusionOk="0">
                  <a:moveTo>
                    <a:pt x="0" y="0"/>
                  </a:moveTo>
                  <a:lnTo>
                    <a:pt x="0" y="165"/>
                  </a:lnTo>
                  <a:lnTo>
                    <a:pt x="648" y="571"/>
                  </a:lnTo>
                  <a:lnTo>
                    <a:pt x="648" y="368"/>
                  </a:lnTo>
                  <a:lnTo>
                    <a:pt x="0"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3153;p62">
              <a:extLst>
                <a:ext uri="{FF2B5EF4-FFF2-40B4-BE49-F238E27FC236}">
                  <a16:creationId xmlns:a16="http://schemas.microsoft.com/office/drawing/2014/main" id="{8F6B46DF-315E-394B-9E12-65C329172C90}"/>
                </a:ext>
              </a:extLst>
            </p:cNvPr>
            <p:cNvSpPr/>
            <p:nvPr/>
          </p:nvSpPr>
          <p:spPr>
            <a:xfrm>
              <a:off x="7404678" y="3559397"/>
              <a:ext cx="26958" cy="24089"/>
            </a:xfrm>
            <a:custGeom>
              <a:avLst/>
              <a:gdLst/>
              <a:ahLst/>
              <a:cxnLst/>
              <a:rect l="l" t="t" r="r" b="b"/>
              <a:pathLst>
                <a:path w="639" h="571" extrusionOk="0">
                  <a:moveTo>
                    <a:pt x="638" y="0"/>
                  </a:moveTo>
                  <a:lnTo>
                    <a:pt x="1" y="368"/>
                  </a:lnTo>
                  <a:lnTo>
                    <a:pt x="1" y="571"/>
                  </a:lnTo>
                  <a:lnTo>
                    <a:pt x="638" y="165"/>
                  </a:lnTo>
                  <a:lnTo>
                    <a:pt x="638"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3154;p62">
              <a:extLst>
                <a:ext uri="{FF2B5EF4-FFF2-40B4-BE49-F238E27FC236}">
                  <a16:creationId xmlns:a16="http://schemas.microsoft.com/office/drawing/2014/main" id="{E085D1BE-161F-B4CC-B7CF-532E033B1886}"/>
                </a:ext>
              </a:extLst>
            </p:cNvPr>
            <p:cNvSpPr/>
            <p:nvPr/>
          </p:nvSpPr>
          <p:spPr>
            <a:xfrm>
              <a:off x="7341479" y="3563068"/>
              <a:ext cx="56320" cy="32231"/>
            </a:xfrm>
            <a:custGeom>
              <a:avLst/>
              <a:gdLst/>
              <a:ahLst/>
              <a:cxnLst/>
              <a:rect l="l" t="t" r="r" b="b"/>
              <a:pathLst>
                <a:path w="1335" h="764" extrusionOk="0">
                  <a:moveTo>
                    <a:pt x="687" y="0"/>
                  </a:moveTo>
                  <a:lnTo>
                    <a:pt x="1" y="397"/>
                  </a:lnTo>
                  <a:lnTo>
                    <a:pt x="687" y="764"/>
                  </a:lnTo>
                  <a:lnTo>
                    <a:pt x="1334" y="397"/>
                  </a:lnTo>
                  <a:lnTo>
                    <a:pt x="687" y="0"/>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3155;p62">
              <a:extLst>
                <a:ext uri="{FF2B5EF4-FFF2-40B4-BE49-F238E27FC236}">
                  <a16:creationId xmlns:a16="http://schemas.microsoft.com/office/drawing/2014/main" id="{4AA82679-E823-1676-1A09-27A740C606C0}"/>
                </a:ext>
              </a:extLst>
            </p:cNvPr>
            <p:cNvSpPr/>
            <p:nvPr/>
          </p:nvSpPr>
          <p:spPr>
            <a:xfrm>
              <a:off x="7341479" y="3579774"/>
              <a:ext cx="28983" cy="24089"/>
            </a:xfrm>
            <a:custGeom>
              <a:avLst/>
              <a:gdLst/>
              <a:ahLst/>
              <a:cxnLst/>
              <a:rect l="l" t="t" r="r" b="b"/>
              <a:pathLst>
                <a:path w="687" h="571" extrusionOk="0">
                  <a:moveTo>
                    <a:pt x="1" y="1"/>
                  </a:moveTo>
                  <a:lnTo>
                    <a:pt x="1" y="165"/>
                  </a:lnTo>
                  <a:lnTo>
                    <a:pt x="687" y="571"/>
                  </a:lnTo>
                  <a:lnTo>
                    <a:pt x="687" y="368"/>
                  </a:lnTo>
                  <a:lnTo>
                    <a:pt x="1"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3156;p62">
              <a:extLst>
                <a:ext uri="{FF2B5EF4-FFF2-40B4-BE49-F238E27FC236}">
                  <a16:creationId xmlns:a16="http://schemas.microsoft.com/office/drawing/2014/main" id="{44C6E4CA-9BBD-0DD7-A60F-A8B88AEDFD53}"/>
                </a:ext>
              </a:extLst>
            </p:cNvPr>
            <p:cNvSpPr/>
            <p:nvPr/>
          </p:nvSpPr>
          <p:spPr>
            <a:xfrm>
              <a:off x="7370420" y="3579774"/>
              <a:ext cx="27380" cy="24089"/>
            </a:xfrm>
            <a:custGeom>
              <a:avLst/>
              <a:gdLst/>
              <a:ahLst/>
              <a:cxnLst/>
              <a:rect l="l" t="t" r="r" b="b"/>
              <a:pathLst>
                <a:path w="649" h="571" extrusionOk="0">
                  <a:moveTo>
                    <a:pt x="648" y="1"/>
                  </a:moveTo>
                  <a:lnTo>
                    <a:pt x="1" y="368"/>
                  </a:lnTo>
                  <a:lnTo>
                    <a:pt x="1" y="571"/>
                  </a:lnTo>
                  <a:lnTo>
                    <a:pt x="648" y="165"/>
                  </a:lnTo>
                  <a:lnTo>
                    <a:pt x="648"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3157;p62">
              <a:extLst>
                <a:ext uri="{FF2B5EF4-FFF2-40B4-BE49-F238E27FC236}">
                  <a16:creationId xmlns:a16="http://schemas.microsoft.com/office/drawing/2014/main" id="{78CE436C-07B8-7E5B-A29F-870FDC797BAF}"/>
                </a:ext>
              </a:extLst>
            </p:cNvPr>
            <p:cNvSpPr/>
            <p:nvPr/>
          </p:nvSpPr>
          <p:spPr>
            <a:xfrm>
              <a:off x="7307644" y="3583445"/>
              <a:ext cx="54253" cy="32231"/>
            </a:xfrm>
            <a:custGeom>
              <a:avLst/>
              <a:gdLst/>
              <a:ahLst/>
              <a:cxnLst/>
              <a:rect l="l" t="t" r="r" b="b"/>
              <a:pathLst>
                <a:path w="1286" h="764" extrusionOk="0">
                  <a:moveTo>
                    <a:pt x="648" y="1"/>
                  </a:moveTo>
                  <a:lnTo>
                    <a:pt x="1" y="397"/>
                  </a:lnTo>
                  <a:lnTo>
                    <a:pt x="648" y="764"/>
                  </a:lnTo>
                  <a:lnTo>
                    <a:pt x="1286" y="397"/>
                  </a:lnTo>
                  <a:lnTo>
                    <a:pt x="648" y="1"/>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3158;p62">
              <a:extLst>
                <a:ext uri="{FF2B5EF4-FFF2-40B4-BE49-F238E27FC236}">
                  <a16:creationId xmlns:a16="http://schemas.microsoft.com/office/drawing/2014/main" id="{72BF9FD0-EB9E-C2D0-A27A-7C39D869CF99}"/>
                </a:ext>
              </a:extLst>
            </p:cNvPr>
            <p:cNvSpPr/>
            <p:nvPr/>
          </p:nvSpPr>
          <p:spPr>
            <a:xfrm>
              <a:off x="7307644" y="3600152"/>
              <a:ext cx="27380" cy="24089"/>
            </a:xfrm>
            <a:custGeom>
              <a:avLst/>
              <a:gdLst/>
              <a:ahLst/>
              <a:cxnLst/>
              <a:rect l="l" t="t" r="r" b="b"/>
              <a:pathLst>
                <a:path w="649" h="571" extrusionOk="0">
                  <a:moveTo>
                    <a:pt x="1" y="1"/>
                  </a:moveTo>
                  <a:lnTo>
                    <a:pt x="1" y="165"/>
                  </a:lnTo>
                  <a:lnTo>
                    <a:pt x="648" y="571"/>
                  </a:lnTo>
                  <a:lnTo>
                    <a:pt x="648" y="368"/>
                  </a:lnTo>
                  <a:lnTo>
                    <a:pt x="1"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3159;p62">
              <a:extLst>
                <a:ext uri="{FF2B5EF4-FFF2-40B4-BE49-F238E27FC236}">
                  <a16:creationId xmlns:a16="http://schemas.microsoft.com/office/drawing/2014/main" id="{E1208F08-6019-DF11-B54D-912D2D9CBDDE}"/>
                </a:ext>
              </a:extLst>
            </p:cNvPr>
            <p:cNvSpPr/>
            <p:nvPr/>
          </p:nvSpPr>
          <p:spPr>
            <a:xfrm>
              <a:off x="7334982" y="3600152"/>
              <a:ext cx="26916" cy="24089"/>
            </a:xfrm>
            <a:custGeom>
              <a:avLst/>
              <a:gdLst/>
              <a:ahLst/>
              <a:cxnLst/>
              <a:rect l="l" t="t" r="r" b="b"/>
              <a:pathLst>
                <a:path w="638" h="571" extrusionOk="0">
                  <a:moveTo>
                    <a:pt x="638" y="1"/>
                  </a:moveTo>
                  <a:lnTo>
                    <a:pt x="0" y="368"/>
                  </a:lnTo>
                  <a:lnTo>
                    <a:pt x="0" y="571"/>
                  </a:lnTo>
                  <a:lnTo>
                    <a:pt x="638" y="165"/>
                  </a:lnTo>
                  <a:lnTo>
                    <a:pt x="638"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3160;p62">
              <a:extLst>
                <a:ext uri="{FF2B5EF4-FFF2-40B4-BE49-F238E27FC236}">
                  <a16:creationId xmlns:a16="http://schemas.microsoft.com/office/drawing/2014/main" id="{AD8DA05D-A0A2-AACD-FA81-B105AB4CEC03}"/>
                </a:ext>
              </a:extLst>
            </p:cNvPr>
            <p:cNvSpPr/>
            <p:nvPr/>
          </p:nvSpPr>
          <p:spPr>
            <a:xfrm>
              <a:off x="7752861" y="3715960"/>
              <a:ext cx="54253" cy="32231"/>
            </a:xfrm>
            <a:custGeom>
              <a:avLst/>
              <a:gdLst/>
              <a:ahLst/>
              <a:cxnLst/>
              <a:rect l="l" t="t" r="r" b="b"/>
              <a:pathLst>
                <a:path w="1286" h="764" extrusionOk="0">
                  <a:moveTo>
                    <a:pt x="638" y="0"/>
                  </a:moveTo>
                  <a:lnTo>
                    <a:pt x="1" y="396"/>
                  </a:lnTo>
                  <a:lnTo>
                    <a:pt x="638" y="764"/>
                  </a:lnTo>
                  <a:lnTo>
                    <a:pt x="1286" y="396"/>
                  </a:lnTo>
                  <a:lnTo>
                    <a:pt x="638" y="0"/>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3161;p62">
              <a:extLst>
                <a:ext uri="{FF2B5EF4-FFF2-40B4-BE49-F238E27FC236}">
                  <a16:creationId xmlns:a16="http://schemas.microsoft.com/office/drawing/2014/main" id="{A3586B93-3F05-20C1-D1DF-A5D4744AEF1E}"/>
                </a:ext>
              </a:extLst>
            </p:cNvPr>
            <p:cNvSpPr/>
            <p:nvPr/>
          </p:nvSpPr>
          <p:spPr>
            <a:xfrm>
              <a:off x="7752861" y="3732667"/>
              <a:ext cx="26958" cy="24089"/>
            </a:xfrm>
            <a:custGeom>
              <a:avLst/>
              <a:gdLst/>
              <a:ahLst/>
              <a:cxnLst/>
              <a:rect l="l" t="t" r="r" b="b"/>
              <a:pathLst>
                <a:path w="639" h="571" extrusionOk="0">
                  <a:moveTo>
                    <a:pt x="1" y="0"/>
                  </a:moveTo>
                  <a:lnTo>
                    <a:pt x="1" y="165"/>
                  </a:lnTo>
                  <a:lnTo>
                    <a:pt x="638" y="571"/>
                  </a:lnTo>
                  <a:lnTo>
                    <a:pt x="638" y="368"/>
                  </a:lnTo>
                  <a:lnTo>
                    <a:pt x="1"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3162;p62">
              <a:extLst>
                <a:ext uri="{FF2B5EF4-FFF2-40B4-BE49-F238E27FC236}">
                  <a16:creationId xmlns:a16="http://schemas.microsoft.com/office/drawing/2014/main" id="{9ED4739F-47B5-F7D7-EBCA-DD6031928670}"/>
                </a:ext>
              </a:extLst>
            </p:cNvPr>
            <p:cNvSpPr/>
            <p:nvPr/>
          </p:nvSpPr>
          <p:spPr>
            <a:xfrm>
              <a:off x="7779778" y="3732667"/>
              <a:ext cx="27338" cy="24089"/>
            </a:xfrm>
            <a:custGeom>
              <a:avLst/>
              <a:gdLst/>
              <a:ahLst/>
              <a:cxnLst/>
              <a:rect l="l" t="t" r="r" b="b"/>
              <a:pathLst>
                <a:path w="648" h="571" extrusionOk="0">
                  <a:moveTo>
                    <a:pt x="648" y="0"/>
                  </a:moveTo>
                  <a:lnTo>
                    <a:pt x="0" y="368"/>
                  </a:lnTo>
                  <a:lnTo>
                    <a:pt x="0" y="571"/>
                  </a:lnTo>
                  <a:lnTo>
                    <a:pt x="648" y="165"/>
                  </a:lnTo>
                  <a:lnTo>
                    <a:pt x="648"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3163;p62">
              <a:extLst>
                <a:ext uri="{FF2B5EF4-FFF2-40B4-BE49-F238E27FC236}">
                  <a16:creationId xmlns:a16="http://schemas.microsoft.com/office/drawing/2014/main" id="{6567AD06-36FE-F119-F008-E9BE79F93E85}"/>
                </a:ext>
              </a:extLst>
            </p:cNvPr>
            <p:cNvSpPr/>
            <p:nvPr/>
          </p:nvSpPr>
          <p:spPr>
            <a:xfrm>
              <a:off x="7717001" y="3736337"/>
              <a:ext cx="54675" cy="32231"/>
            </a:xfrm>
            <a:custGeom>
              <a:avLst/>
              <a:gdLst/>
              <a:ahLst/>
              <a:cxnLst/>
              <a:rect l="l" t="t" r="r" b="b"/>
              <a:pathLst>
                <a:path w="1296" h="764" extrusionOk="0">
                  <a:moveTo>
                    <a:pt x="648" y="0"/>
                  </a:moveTo>
                  <a:lnTo>
                    <a:pt x="0" y="397"/>
                  </a:lnTo>
                  <a:lnTo>
                    <a:pt x="648" y="764"/>
                  </a:lnTo>
                  <a:lnTo>
                    <a:pt x="1295" y="397"/>
                  </a:lnTo>
                  <a:lnTo>
                    <a:pt x="648" y="0"/>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164;p62">
              <a:extLst>
                <a:ext uri="{FF2B5EF4-FFF2-40B4-BE49-F238E27FC236}">
                  <a16:creationId xmlns:a16="http://schemas.microsoft.com/office/drawing/2014/main" id="{2904E596-A684-EF84-C93B-014B02BA3AF2}"/>
                </a:ext>
              </a:extLst>
            </p:cNvPr>
            <p:cNvSpPr/>
            <p:nvPr/>
          </p:nvSpPr>
          <p:spPr>
            <a:xfrm>
              <a:off x="7717001" y="3753044"/>
              <a:ext cx="27338" cy="24089"/>
            </a:xfrm>
            <a:custGeom>
              <a:avLst/>
              <a:gdLst/>
              <a:ahLst/>
              <a:cxnLst/>
              <a:rect l="l" t="t" r="r" b="b"/>
              <a:pathLst>
                <a:path w="648" h="571" extrusionOk="0">
                  <a:moveTo>
                    <a:pt x="0" y="1"/>
                  </a:moveTo>
                  <a:lnTo>
                    <a:pt x="0" y="165"/>
                  </a:lnTo>
                  <a:lnTo>
                    <a:pt x="648" y="571"/>
                  </a:lnTo>
                  <a:lnTo>
                    <a:pt x="648" y="368"/>
                  </a:lnTo>
                  <a:lnTo>
                    <a:pt x="0"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165;p62">
              <a:extLst>
                <a:ext uri="{FF2B5EF4-FFF2-40B4-BE49-F238E27FC236}">
                  <a16:creationId xmlns:a16="http://schemas.microsoft.com/office/drawing/2014/main" id="{4C1DAD96-27BC-B71A-9C62-5D07EC6E50A2}"/>
                </a:ext>
              </a:extLst>
            </p:cNvPr>
            <p:cNvSpPr/>
            <p:nvPr/>
          </p:nvSpPr>
          <p:spPr>
            <a:xfrm>
              <a:off x="7744297" y="3753044"/>
              <a:ext cx="27380" cy="24089"/>
            </a:xfrm>
            <a:custGeom>
              <a:avLst/>
              <a:gdLst/>
              <a:ahLst/>
              <a:cxnLst/>
              <a:rect l="l" t="t" r="r" b="b"/>
              <a:pathLst>
                <a:path w="649" h="571" extrusionOk="0">
                  <a:moveTo>
                    <a:pt x="648" y="1"/>
                  </a:moveTo>
                  <a:lnTo>
                    <a:pt x="1" y="368"/>
                  </a:lnTo>
                  <a:lnTo>
                    <a:pt x="1" y="571"/>
                  </a:lnTo>
                  <a:lnTo>
                    <a:pt x="648" y="165"/>
                  </a:lnTo>
                  <a:lnTo>
                    <a:pt x="648"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3166;p62">
              <a:extLst>
                <a:ext uri="{FF2B5EF4-FFF2-40B4-BE49-F238E27FC236}">
                  <a16:creationId xmlns:a16="http://schemas.microsoft.com/office/drawing/2014/main" id="{27D16EA1-EC61-4C1F-8B5A-89669BF7B745}"/>
                </a:ext>
              </a:extLst>
            </p:cNvPr>
            <p:cNvSpPr/>
            <p:nvPr/>
          </p:nvSpPr>
          <p:spPr>
            <a:xfrm>
              <a:off x="7681520" y="3756714"/>
              <a:ext cx="54253" cy="32273"/>
            </a:xfrm>
            <a:custGeom>
              <a:avLst/>
              <a:gdLst/>
              <a:ahLst/>
              <a:cxnLst/>
              <a:rect l="l" t="t" r="r" b="b"/>
              <a:pathLst>
                <a:path w="1286" h="765" extrusionOk="0">
                  <a:moveTo>
                    <a:pt x="638" y="1"/>
                  </a:moveTo>
                  <a:lnTo>
                    <a:pt x="0" y="397"/>
                  </a:lnTo>
                  <a:lnTo>
                    <a:pt x="638" y="764"/>
                  </a:lnTo>
                  <a:lnTo>
                    <a:pt x="1286" y="397"/>
                  </a:lnTo>
                  <a:lnTo>
                    <a:pt x="638" y="1"/>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3167;p62">
              <a:extLst>
                <a:ext uri="{FF2B5EF4-FFF2-40B4-BE49-F238E27FC236}">
                  <a16:creationId xmlns:a16="http://schemas.microsoft.com/office/drawing/2014/main" id="{6CECA56E-6169-6876-09E0-2C55DFC8CCDC}"/>
                </a:ext>
              </a:extLst>
            </p:cNvPr>
            <p:cNvSpPr/>
            <p:nvPr/>
          </p:nvSpPr>
          <p:spPr>
            <a:xfrm>
              <a:off x="7681520" y="3773421"/>
              <a:ext cx="26958" cy="24131"/>
            </a:xfrm>
            <a:custGeom>
              <a:avLst/>
              <a:gdLst/>
              <a:ahLst/>
              <a:cxnLst/>
              <a:rect l="l" t="t" r="r" b="b"/>
              <a:pathLst>
                <a:path w="639" h="572" extrusionOk="0">
                  <a:moveTo>
                    <a:pt x="0" y="1"/>
                  </a:moveTo>
                  <a:lnTo>
                    <a:pt x="0" y="165"/>
                  </a:lnTo>
                  <a:lnTo>
                    <a:pt x="638" y="571"/>
                  </a:lnTo>
                  <a:lnTo>
                    <a:pt x="638" y="368"/>
                  </a:lnTo>
                  <a:lnTo>
                    <a:pt x="0"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3168;p62">
              <a:extLst>
                <a:ext uri="{FF2B5EF4-FFF2-40B4-BE49-F238E27FC236}">
                  <a16:creationId xmlns:a16="http://schemas.microsoft.com/office/drawing/2014/main" id="{416B542F-F00C-7B4A-8D70-50C228976D96}"/>
                </a:ext>
              </a:extLst>
            </p:cNvPr>
            <p:cNvSpPr/>
            <p:nvPr/>
          </p:nvSpPr>
          <p:spPr>
            <a:xfrm>
              <a:off x="7708437" y="3773421"/>
              <a:ext cx="27338" cy="24131"/>
            </a:xfrm>
            <a:custGeom>
              <a:avLst/>
              <a:gdLst/>
              <a:ahLst/>
              <a:cxnLst/>
              <a:rect l="l" t="t" r="r" b="b"/>
              <a:pathLst>
                <a:path w="648" h="572" extrusionOk="0">
                  <a:moveTo>
                    <a:pt x="648" y="1"/>
                  </a:moveTo>
                  <a:lnTo>
                    <a:pt x="0" y="368"/>
                  </a:lnTo>
                  <a:lnTo>
                    <a:pt x="0" y="571"/>
                  </a:lnTo>
                  <a:lnTo>
                    <a:pt x="648" y="165"/>
                  </a:lnTo>
                  <a:lnTo>
                    <a:pt x="648"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3169;p62">
              <a:extLst>
                <a:ext uri="{FF2B5EF4-FFF2-40B4-BE49-F238E27FC236}">
                  <a16:creationId xmlns:a16="http://schemas.microsoft.com/office/drawing/2014/main" id="{2D79A48D-070F-09A1-D610-32D60FA7F98F}"/>
                </a:ext>
              </a:extLst>
            </p:cNvPr>
            <p:cNvSpPr/>
            <p:nvPr/>
          </p:nvSpPr>
          <p:spPr>
            <a:xfrm>
              <a:off x="7647263" y="3777091"/>
              <a:ext cx="54675" cy="32273"/>
            </a:xfrm>
            <a:custGeom>
              <a:avLst/>
              <a:gdLst/>
              <a:ahLst/>
              <a:cxnLst/>
              <a:rect l="l" t="t" r="r" b="b"/>
              <a:pathLst>
                <a:path w="1296" h="765" extrusionOk="0">
                  <a:moveTo>
                    <a:pt x="648" y="1"/>
                  </a:moveTo>
                  <a:lnTo>
                    <a:pt x="1" y="397"/>
                  </a:lnTo>
                  <a:lnTo>
                    <a:pt x="648" y="764"/>
                  </a:lnTo>
                  <a:lnTo>
                    <a:pt x="1296" y="358"/>
                  </a:lnTo>
                  <a:lnTo>
                    <a:pt x="648" y="1"/>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3170;p62">
              <a:extLst>
                <a:ext uri="{FF2B5EF4-FFF2-40B4-BE49-F238E27FC236}">
                  <a16:creationId xmlns:a16="http://schemas.microsoft.com/office/drawing/2014/main" id="{A45DFB49-B6DD-8059-E9F3-6C15C30D3D58}"/>
                </a:ext>
              </a:extLst>
            </p:cNvPr>
            <p:cNvSpPr/>
            <p:nvPr/>
          </p:nvSpPr>
          <p:spPr>
            <a:xfrm>
              <a:off x="7647263" y="3793840"/>
              <a:ext cx="27380" cy="22022"/>
            </a:xfrm>
            <a:custGeom>
              <a:avLst/>
              <a:gdLst/>
              <a:ahLst/>
              <a:cxnLst/>
              <a:rect l="l" t="t" r="r" b="b"/>
              <a:pathLst>
                <a:path w="649" h="522" extrusionOk="0">
                  <a:moveTo>
                    <a:pt x="1" y="0"/>
                  </a:moveTo>
                  <a:lnTo>
                    <a:pt x="1" y="164"/>
                  </a:lnTo>
                  <a:lnTo>
                    <a:pt x="648" y="522"/>
                  </a:lnTo>
                  <a:lnTo>
                    <a:pt x="648" y="367"/>
                  </a:lnTo>
                  <a:lnTo>
                    <a:pt x="1"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3171;p62">
              <a:extLst>
                <a:ext uri="{FF2B5EF4-FFF2-40B4-BE49-F238E27FC236}">
                  <a16:creationId xmlns:a16="http://schemas.microsoft.com/office/drawing/2014/main" id="{9A99428D-09E8-B6AF-BC6D-033083FC3161}"/>
                </a:ext>
              </a:extLst>
            </p:cNvPr>
            <p:cNvSpPr/>
            <p:nvPr/>
          </p:nvSpPr>
          <p:spPr>
            <a:xfrm>
              <a:off x="7674601" y="3792195"/>
              <a:ext cx="27338" cy="23667"/>
            </a:xfrm>
            <a:custGeom>
              <a:avLst/>
              <a:gdLst/>
              <a:ahLst/>
              <a:cxnLst/>
              <a:rect l="l" t="t" r="r" b="b"/>
              <a:pathLst>
                <a:path w="648" h="561" extrusionOk="0">
                  <a:moveTo>
                    <a:pt x="648" y="0"/>
                  </a:moveTo>
                  <a:lnTo>
                    <a:pt x="0" y="406"/>
                  </a:lnTo>
                  <a:lnTo>
                    <a:pt x="0" y="561"/>
                  </a:lnTo>
                  <a:lnTo>
                    <a:pt x="648" y="203"/>
                  </a:lnTo>
                  <a:lnTo>
                    <a:pt x="648"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3172;p62">
              <a:extLst>
                <a:ext uri="{FF2B5EF4-FFF2-40B4-BE49-F238E27FC236}">
                  <a16:creationId xmlns:a16="http://schemas.microsoft.com/office/drawing/2014/main" id="{E4D05A84-738B-F063-8B31-2CF6D8B5FAA7}"/>
                </a:ext>
              </a:extLst>
            </p:cNvPr>
            <p:cNvSpPr/>
            <p:nvPr/>
          </p:nvSpPr>
          <p:spPr>
            <a:xfrm>
              <a:off x="7639121" y="3651116"/>
              <a:ext cx="118673" cy="68133"/>
            </a:xfrm>
            <a:custGeom>
              <a:avLst/>
              <a:gdLst/>
              <a:ahLst/>
              <a:cxnLst/>
              <a:rect l="l" t="t" r="r" b="b"/>
              <a:pathLst>
                <a:path w="2813" h="1615" extrusionOk="0">
                  <a:moveTo>
                    <a:pt x="638" y="1"/>
                  </a:moveTo>
                  <a:lnTo>
                    <a:pt x="0" y="368"/>
                  </a:lnTo>
                  <a:lnTo>
                    <a:pt x="2175" y="1615"/>
                  </a:lnTo>
                  <a:lnTo>
                    <a:pt x="2812" y="1247"/>
                  </a:lnTo>
                  <a:lnTo>
                    <a:pt x="638" y="1"/>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3173;p62">
              <a:extLst>
                <a:ext uri="{FF2B5EF4-FFF2-40B4-BE49-F238E27FC236}">
                  <a16:creationId xmlns:a16="http://schemas.microsoft.com/office/drawing/2014/main" id="{D3FA4F94-6A10-F387-806E-BB655C43B82F}"/>
                </a:ext>
              </a:extLst>
            </p:cNvPr>
            <p:cNvSpPr/>
            <p:nvPr/>
          </p:nvSpPr>
          <p:spPr>
            <a:xfrm>
              <a:off x="7639121" y="3666599"/>
              <a:ext cx="91758" cy="61214"/>
            </a:xfrm>
            <a:custGeom>
              <a:avLst/>
              <a:gdLst/>
              <a:ahLst/>
              <a:cxnLst/>
              <a:rect l="l" t="t" r="r" b="b"/>
              <a:pathLst>
                <a:path w="2175" h="1451" extrusionOk="0">
                  <a:moveTo>
                    <a:pt x="0" y="1"/>
                  </a:moveTo>
                  <a:lnTo>
                    <a:pt x="0" y="204"/>
                  </a:lnTo>
                  <a:lnTo>
                    <a:pt x="2175" y="1451"/>
                  </a:lnTo>
                  <a:lnTo>
                    <a:pt x="2175" y="1248"/>
                  </a:lnTo>
                  <a:lnTo>
                    <a:pt x="0"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3174;p62">
              <a:extLst>
                <a:ext uri="{FF2B5EF4-FFF2-40B4-BE49-F238E27FC236}">
                  <a16:creationId xmlns:a16="http://schemas.microsoft.com/office/drawing/2014/main" id="{85F0033F-78D3-35BB-A708-65A13A06EBF5}"/>
                </a:ext>
              </a:extLst>
            </p:cNvPr>
            <p:cNvSpPr/>
            <p:nvPr/>
          </p:nvSpPr>
          <p:spPr>
            <a:xfrm>
              <a:off x="7730839" y="3703725"/>
              <a:ext cx="26958" cy="24089"/>
            </a:xfrm>
            <a:custGeom>
              <a:avLst/>
              <a:gdLst/>
              <a:ahLst/>
              <a:cxnLst/>
              <a:rect l="l" t="t" r="r" b="b"/>
              <a:pathLst>
                <a:path w="639" h="571" extrusionOk="0">
                  <a:moveTo>
                    <a:pt x="638" y="0"/>
                  </a:moveTo>
                  <a:lnTo>
                    <a:pt x="1" y="368"/>
                  </a:lnTo>
                  <a:lnTo>
                    <a:pt x="1" y="571"/>
                  </a:lnTo>
                  <a:lnTo>
                    <a:pt x="638" y="203"/>
                  </a:lnTo>
                  <a:lnTo>
                    <a:pt x="638"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3175;p62">
              <a:extLst>
                <a:ext uri="{FF2B5EF4-FFF2-40B4-BE49-F238E27FC236}">
                  <a16:creationId xmlns:a16="http://schemas.microsoft.com/office/drawing/2014/main" id="{AE5F99D1-45E2-B937-3DD5-FA85E0CC9A9A}"/>
                </a:ext>
              </a:extLst>
            </p:cNvPr>
            <p:cNvSpPr/>
            <p:nvPr/>
          </p:nvSpPr>
          <p:spPr>
            <a:xfrm>
              <a:off x="7603218" y="3671493"/>
              <a:ext cx="119095" cy="68133"/>
            </a:xfrm>
            <a:custGeom>
              <a:avLst/>
              <a:gdLst/>
              <a:ahLst/>
              <a:cxnLst/>
              <a:rect l="l" t="t" r="r" b="b"/>
              <a:pathLst>
                <a:path w="2823" h="1615" extrusionOk="0">
                  <a:moveTo>
                    <a:pt x="648" y="1"/>
                  </a:moveTo>
                  <a:lnTo>
                    <a:pt x="1" y="368"/>
                  </a:lnTo>
                  <a:lnTo>
                    <a:pt x="2175" y="1615"/>
                  </a:lnTo>
                  <a:lnTo>
                    <a:pt x="2823" y="1248"/>
                  </a:lnTo>
                  <a:lnTo>
                    <a:pt x="648" y="1"/>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3176;p62">
              <a:extLst>
                <a:ext uri="{FF2B5EF4-FFF2-40B4-BE49-F238E27FC236}">
                  <a16:creationId xmlns:a16="http://schemas.microsoft.com/office/drawing/2014/main" id="{C076C02C-E131-88A0-A7EB-1CC8C35B1CB8}"/>
                </a:ext>
              </a:extLst>
            </p:cNvPr>
            <p:cNvSpPr/>
            <p:nvPr/>
          </p:nvSpPr>
          <p:spPr>
            <a:xfrm>
              <a:off x="7535167" y="3605467"/>
              <a:ext cx="117450" cy="66066"/>
            </a:xfrm>
            <a:custGeom>
              <a:avLst/>
              <a:gdLst/>
              <a:ahLst/>
              <a:cxnLst/>
              <a:rect l="l" t="t" r="r" b="b"/>
              <a:pathLst>
                <a:path w="2784" h="1566" extrusionOk="0">
                  <a:moveTo>
                    <a:pt x="1256" y="0"/>
                  </a:moveTo>
                  <a:lnTo>
                    <a:pt x="0" y="687"/>
                  </a:lnTo>
                  <a:lnTo>
                    <a:pt x="1537" y="1566"/>
                  </a:lnTo>
                  <a:lnTo>
                    <a:pt x="2783" y="880"/>
                  </a:lnTo>
                  <a:lnTo>
                    <a:pt x="1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3177;p62">
              <a:extLst>
                <a:ext uri="{FF2B5EF4-FFF2-40B4-BE49-F238E27FC236}">
                  <a16:creationId xmlns:a16="http://schemas.microsoft.com/office/drawing/2014/main" id="{6FA8BEE0-B7D7-E0D1-96F6-AD8F440856FA}"/>
                </a:ext>
              </a:extLst>
            </p:cNvPr>
            <p:cNvSpPr/>
            <p:nvPr/>
          </p:nvSpPr>
          <p:spPr>
            <a:xfrm>
              <a:off x="7603218" y="3687018"/>
              <a:ext cx="91800" cy="61172"/>
            </a:xfrm>
            <a:custGeom>
              <a:avLst/>
              <a:gdLst/>
              <a:ahLst/>
              <a:cxnLst/>
              <a:rect l="l" t="t" r="r" b="b"/>
              <a:pathLst>
                <a:path w="2176" h="1450" extrusionOk="0">
                  <a:moveTo>
                    <a:pt x="1" y="0"/>
                  </a:moveTo>
                  <a:lnTo>
                    <a:pt x="1" y="203"/>
                  </a:lnTo>
                  <a:lnTo>
                    <a:pt x="2175" y="1450"/>
                  </a:lnTo>
                  <a:lnTo>
                    <a:pt x="2175" y="1247"/>
                  </a:lnTo>
                  <a:lnTo>
                    <a:pt x="1"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3178;p62">
              <a:extLst>
                <a:ext uri="{FF2B5EF4-FFF2-40B4-BE49-F238E27FC236}">
                  <a16:creationId xmlns:a16="http://schemas.microsoft.com/office/drawing/2014/main" id="{78A05F24-C1EE-F896-6B19-2D3FF8AE066D}"/>
                </a:ext>
              </a:extLst>
            </p:cNvPr>
            <p:cNvSpPr/>
            <p:nvPr/>
          </p:nvSpPr>
          <p:spPr>
            <a:xfrm>
              <a:off x="7694978" y="3724102"/>
              <a:ext cx="27338" cy="24089"/>
            </a:xfrm>
            <a:custGeom>
              <a:avLst/>
              <a:gdLst/>
              <a:ahLst/>
              <a:cxnLst/>
              <a:rect l="l" t="t" r="r" b="b"/>
              <a:pathLst>
                <a:path w="648" h="571" extrusionOk="0">
                  <a:moveTo>
                    <a:pt x="648" y="1"/>
                  </a:moveTo>
                  <a:lnTo>
                    <a:pt x="0" y="368"/>
                  </a:lnTo>
                  <a:lnTo>
                    <a:pt x="0" y="571"/>
                  </a:lnTo>
                  <a:lnTo>
                    <a:pt x="648" y="203"/>
                  </a:lnTo>
                  <a:lnTo>
                    <a:pt x="648"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3179;p62">
              <a:extLst>
                <a:ext uri="{FF2B5EF4-FFF2-40B4-BE49-F238E27FC236}">
                  <a16:creationId xmlns:a16="http://schemas.microsoft.com/office/drawing/2014/main" id="{D1F41319-34A9-B0B6-C944-9E3834373D9F}"/>
                </a:ext>
              </a:extLst>
            </p:cNvPr>
            <p:cNvSpPr/>
            <p:nvPr/>
          </p:nvSpPr>
          <p:spPr>
            <a:xfrm>
              <a:off x="7426700" y="3573235"/>
              <a:ext cx="106861" cy="61214"/>
            </a:xfrm>
            <a:custGeom>
              <a:avLst/>
              <a:gdLst/>
              <a:ahLst/>
              <a:cxnLst/>
              <a:rect l="l" t="t" r="r" b="b"/>
              <a:pathLst>
                <a:path w="2533" h="1451" extrusionOk="0">
                  <a:moveTo>
                    <a:pt x="638" y="1"/>
                  </a:moveTo>
                  <a:lnTo>
                    <a:pt x="1" y="359"/>
                  </a:lnTo>
                  <a:lnTo>
                    <a:pt x="1895" y="1451"/>
                  </a:lnTo>
                  <a:lnTo>
                    <a:pt x="2532" y="1083"/>
                  </a:lnTo>
                  <a:lnTo>
                    <a:pt x="638" y="1"/>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3180;p62">
              <a:extLst>
                <a:ext uri="{FF2B5EF4-FFF2-40B4-BE49-F238E27FC236}">
                  <a16:creationId xmlns:a16="http://schemas.microsoft.com/office/drawing/2014/main" id="{7CAF948B-2D13-F25D-D552-577C3BA503FB}"/>
                </a:ext>
              </a:extLst>
            </p:cNvPr>
            <p:cNvSpPr/>
            <p:nvPr/>
          </p:nvSpPr>
          <p:spPr>
            <a:xfrm>
              <a:off x="7426700" y="3588339"/>
              <a:ext cx="79945" cy="54253"/>
            </a:xfrm>
            <a:custGeom>
              <a:avLst/>
              <a:gdLst/>
              <a:ahLst/>
              <a:cxnLst/>
              <a:rect l="l" t="t" r="r" b="b"/>
              <a:pathLst>
                <a:path w="1895" h="1286" extrusionOk="0">
                  <a:moveTo>
                    <a:pt x="1" y="1"/>
                  </a:moveTo>
                  <a:lnTo>
                    <a:pt x="1" y="203"/>
                  </a:lnTo>
                  <a:lnTo>
                    <a:pt x="1895" y="1286"/>
                  </a:lnTo>
                  <a:lnTo>
                    <a:pt x="1895" y="1093"/>
                  </a:lnTo>
                  <a:lnTo>
                    <a:pt x="1"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3181;p62">
              <a:extLst>
                <a:ext uri="{FF2B5EF4-FFF2-40B4-BE49-F238E27FC236}">
                  <a16:creationId xmlns:a16="http://schemas.microsoft.com/office/drawing/2014/main" id="{F3B3E42B-F681-70AA-D30A-C0DDD987E2BF}"/>
                </a:ext>
              </a:extLst>
            </p:cNvPr>
            <p:cNvSpPr/>
            <p:nvPr/>
          </p:nvSpPr>
          <p:spPr>
            <a:xfrm>
              <a:off x="7506606" y="3618926"/>
              <a:ext cx="26958" cy="23667"/>
            </a:xfrm>
            <a:custGeom>
              <a:avLst/>
              <a:gdLst/>
              <a:ahLst/>
              <a:cxnLst/>
              <a:rect l="l" t="t" r="r" b="b"/>
              <a:pathLst>
                <a:path w="639" h="561" extrusionOk="0">
                  <a:moveTo>
                    <a:pt x="638" y="0"/>
                  </a:moveTo>
                  <a:lnTo>
                    <a:pt x="1" y="368"/>
                  </a:lnTo>
                  <a:lnTo>
                    <a:pt x="1" y="561"/>
                  </a:lnTo>
                  <a:lnTo>
                    <a:pt x="638" y="203"/>
                  </a:lnTo>
                  <a:lnTo>
                    <a:pt x="638"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3182;p62">
              <a:extLst>
                <a:ext uri="{FF2B5EF4-FFF2-40B4-BE49-F238E27FC236}">
                  <a16:creationId xmlns:a16="http://schemas.microsoft.com/office/drawing/2014/main" id="{3B70CB4C-04DF-5B77-BD2F-7926189EFEBF}"/>
                </a:ext>
              </a:extLst>
            </p:cNvPr>
            <p:cNvSpPr/>
            <p:nvPr/>
          </p:nvSpPr>
          <p:spPr>
            <a:xfrm>
              <a:off x="7390840" y="3593655"/>
              <a:ext cx="107241" cy="62817"/>
            </a:xfrm>
            <a:custGeom>
              <a:avLst/>
              <a:gdLst/>
              <a:ahLst/>
              <a:cxnLst/>
              <a:rect l="l" t="t" r="r" b="b"/>
              <a:pathLst>
                <a:path w="2542" h="1489" extrusionOk="0">
                  <a:moveTo>
                    <a:pt x="648" y="0"/>
                  </a:moveTo>
                  <a:lnTo>
                    <a:pt x="0" y="358"/>
                  </a:lnTo>
                  <a:lnTo>
                    <a:pt x="1894" y="1488"/>
                  </a:lnTo>
                  <a:lnTo>
                    <a:pt x="2542" y="1082"/>
                  </a:lnTo>
                  <a:lnTo>
                    <a:pt x="648" y="0"/>
                  </a:ln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3183;p62">
              <a:extLst>
                <a:ext uri="{FF2B5EF4-FFF2-40B4-BE49-F238E27FC236}">
                  <a16:creationId xmlns:a16="http://schemas.microsoft.com/office/drawing/2014/main" id="{46895D29-EEF3-BC0B-5124-51BD3273B86E}"/>
                </a:ext>
              </a:extLst>
            </p:cNvPr>
            <p:cNvSpPr/>
            <p:nvPr/>
          </p:nvSpPr>
          <p:spPr>
            <a:xfrm>
              <a:off x="7390840" y="3608716"/>
              <a:ext cx="79945" cy="54253"/>
            </a:xfrm>
            <a:custGeom>
              <a:avLst/>
              <a:gdLst/>
              <a:ahLst/>
              <a:cxnLst/>
              <a:rect l="l" t="t" r="r" b="b"/>
              <a:pathLst>
                <a:path w="1895" h="1286" extrusionOk="0">
                  <a:moveTo>
                    <a:pt x="0" y="1"/>
                  </a:moveTo>
                  <a:lnTo>
                    <a:pt x="0" y="204"/>
                  </a:lnTo>
                  <a:lnTo>
                    <a:pt x="1894" y="1286"/>
                  </a:lnTo>
                  <a:lnTo>
                    <a:pt x="1894" y="1131"/>
                  </a:lnTo>
                  <a:lnTo>
                    <a:pt x="0"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3184;p62">
              <a:extLst>
                <a:ext uri="{FF2B5EF4-FFF2-40B4-BE49-F238E27FC236}">
                  <a16:creationId xmlns:a16="http://schemas.microsoft.com/office/drawing/2014/main" id="{CF4C61BA-C4FD-EDCF-7911-C3FB3268DF5C}"/>
                </a:ext>
              </a:extLst>
            </p:cNvPr>
            <p:cNvSpPr/>
            <p:nvPr/>
          </p:nvSpPr>
          <p:spPr>
            <a:xfrm>
              <a:off x="7470745" y="3639303"/>
              <a:ext cx="27338" cy="23667"/>
            </a:xfrm>
            <a:custGeom>
              <a:avLst/>
              <a:gdLst/>
              <a:ahLst/>
              <a:cxnLst/>
              <a:rect l="l" t="t" r="r" b="b"/>
              <a:pathLst>
                <a:path w="648" h="561" extrusionOk="0">
                  <a:moveTo>
                    <a:pt x="648" y="0"/>
                  </a:moveTo>
                  <a:lnTo>
                    <a:pt x="0" y="406"/>
                  </a:lnTo>
                  <a:lnTo>
                    <a:pt x="0" y="561"/>
                  </a:lnTo>
                  <a:lnTo>
                    <a:pt x="648" y="203"/>
                  </a:lnTo>
                  <a:lnTo>
                    <a:pt x="648"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3185;p62">
              <a:extLst>
                <a:ext uri="{FF2B5EF4-FFF2-40B4-BE49-F238E27FC236}">
                  <a16:creationId xmlns:a16="http://schemas.microsoft.com/office/drawing/2014/main" id="{ED1A46AC-A153-1291-0A96-D8EF742F9812}"/>
                </a:ext>
              </a:extLst>
            </p:cNvPr>
            <p:cNvSpPr/>
            <p:nvPr/>
          </p:nvSpPr>
          <p:spPr>
            <a:xfrm>
              <a:off x="7567779" y="3282234"/>
              <a:ext cx="412594" cy="319275"/>
            </a:xfrm>
            <a:custGeom>
              <a:avLst/>
              <a:gdLst/>
              <a:ahLst/>
              <a:cxnLst/>
              <a:rect l="l" t="t" r="r" b="b"/>
              <a:pathLst>
                <a:path w="9780" h="7568" extrusionOk="0">
                  <a:moveTo>
                    <a:pt x="3218" y="1"/>
                  </a:moveTo>
                  <a:lnTo>
                    <a:pt x="0" y="3741"/>
                  </a:lnTo>
                  <a:lnTo>
                    <a:pt x="6562" y="7568"/>
                  </a:lnTo>
                  <a:lnTo>
                    <a:pt x="9780" y="3828"/>
                  </a:lnTo>
                  <a:lnTo>
                    <a:pt x="3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3186;p62">
              <a:extLst>
                <a:ext uri="{FF2B5EF4-FFF2-40B4-BE49-F238E27FC236}">
                  <a16:creationId xmlns:a16="http://schemas.microsoft.com/office/drawing/2014/main" id="{2B90EBA2-6CE3-A2D8-AB90-2E733D9A4046}"/>
                </a:ext>
              </a:extLst>
            </p:cNvPr>
            <p:cNvSpPr/>
            <p:nvPr/>
          </p:nvSpPr>
          <p:spPr>
            <a:xfrm>
              <a:off x="7700252" y="3270422"/>
              <a:ext cx="287086" cy="173306"/>
            </a:xfrm>
            <a:custGeom>
              <a:avLst/>
              <a:gdLst/>
              <a:ahLst/>
              <a:cxnLst/>
              <a:rect l="l" t="t" r="r" b="b"/>
              <a:pathLst>
                <a:path w="6805" h="4108" extrusionOk="0">
                  <a:moveTo>
                    <a:pt x="1" y="1"/>
                  </a:moveTo>
                  <a:lnTo>
                    <a:pt x="78" y="281"/>
                  </a:lnTo>
                  <a:lnTo>
                    <a:pt x="6640" y="4108"/>
                  </a:lnTo>
                  <a:lnTo>
                    <a:pt x="6804" y="3905"/>
                  </a:lnTo>
                  <a:lnTo>
                    <a:pt x="1" y="1"/>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3187;p62">
              <a:extLst>
                <a:ext uri="{FF2B5EF4-FFF2-40B4-BE49-F238E27FC236}">
                  <a16:creationId xmlns:a16="http://schemas.microsoft.com/office/drawing/2014/main" id="{63205548-BE53-2763-9742-BD40205BF479}"/>
                </a:ext>
              </a:extLst>
            </p:cNvPr>
            <p:cNvSpPr/>
            <p:nvPr/>
          </p:nvSpPr>
          <p:spPr>
            <a:xfrm>
              <a:off x="7557570" y="3270422"/>
              <a:ext cx="146011" cy="169636"/>
            </a:xfrm>
            <a:custGeom>
              <a:avLst/>
              <a:gdLst/>
              <a:ahLst/>
              <a:cxnLst/>
              <a:rect l="l" t="t" r="r" b="b"/>
              <a:pathLst>
                <a:path w="3461" h="4021" extrusionOk="0">
                  <a:moveTo>
                    <a:pt x="3383" y="1"/>
                  </a:moveTo>
                  <a:lnTo>
                    <a:pt x="1" y="3905"/>
                  </a:lnTo>
                  <a:lnTo>
                    <a:pt x="194" y="4021"/>
                  </a:lnTo>
                  <a:lnTo>
                    <a:pt x="3460" y="281"/>
                  </a:lnTo>
                  <a:lnTo>
                    <a:pt x="3383" y="1"/>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3188;p62">
              <a:extLst>
                <a:ext uri="{FF2B5EF4-FFF2-40B4-BE49-F238E27FC236}">
                  <a16:creationId xmlns:a16="http://schemas.microsoft.com/office/drawing/2014/main" id="{1512A176-63D0-AE9F-FC9D-2C0580401F3A}"/>
                </a:ext>
              </a:extLst>
            </p:cNvPr>
            <p:cNvSpPr/>
            <p:nvPr/>
          </p:nvSpPr>
          <p:spPr>
            <a:xfrm>
              <a:off x="7273808" y="4099979"/>
              <a:ext cx="91758" cy="43369"/>
            </a:xfrm>
            <a:custGeom>
              <a:avLst/>
              <a:gdLst/>
              <a:ahLst/>
              <a:cxnLst/>
              <a:rect l="l" t="t" r="r" b="b"/>
              <a:pathLst>
                <a:path w="2175" h="1028" extrusionOk="0">
                  <a:moveTo>
                    <a:pt x="1344" y="0"/>
                  </a:moveTo>
                  <a:cubicBezTo>
                    <a:pt x="1003" y="0"/>
                    <a:pt x="658" y="29"/>
                    <a:pt x="397" y="110"/>
                  </a:cubicBezTo>
                  <a:lnTo>
                    <a:pt x="155" y="62"/>
                  </a:lnTo>
                  <a:cubicBezTo>
                    <a:pt x="78" y="149"/>
                    <a:pt x="1" y="264"/>
                    <a:pt x="1" y="351"/>
                  </a:cubicBezTo>
                  <a:lnTo>
                    <a:pt x="1" y="748"/>
                  </a:lnTo>
                  <a:cubicBezTo>
                    <a:pt x="1" y="951"/>
                    <a:pt x="281" y="1028"/>
                    <a:pt x="484" y="1028"/>
                  </a:cubicBezTo>
                  <a:cubicBezTo>
                    <a:pt x="600" y="1028"/>
                    <a:pt x="1412" y="593"/>
                    <a:pt x="1972" y="264"/>
                  </a:cubicBezTo>
                  <a:cubicBezTo>
                    <a:pt x="2175" y="187"/>
                    <a:pt x="2088" y="23"/>
                    <a:pt x="1895" y="23"/>
                  </a:cubicBezTo>
                  <a:cubicBezTo>
                    <a:pt x="1722" y="9"/>
                    <a:pt x="1534" y="0"/>
                    <a:pt x="1344" y="0"/>
                  </a:cubicBezTo>
                  <a:close/>
                </a:path>
              </a:pathLst>
            </a:custGeom>
            <a:solidFill>
              <a:srgbClr val="8F7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3189;p62">
              <a:extLst>
                <a:ext uri="{FF2B5EF4-FFF2-40B4-BE49-F238E27FC236}">
                  <a16:creationId xmlns:a16="http://schemas.microsoft.com/office/drawing/2014/main" id="{157B37B1-E6B1-B64F-196E-9A1C49CD4DC6}"/>
                </a:ext>
              </a:extLst>
            </p:cNvPr>
            <p:cNvSpPr/>
            <p:nvPr/>
          </p:nvSpPr>
          <p:spPr>
            <a:xfrm>
              <a:off x="7333337" y="4135713"/>
              <a:ext cx="91758" cy="43538"/>
            </a:xfrm>
            <a:custGeom>
              <a:avLst/>
              <a:gdLst/>
              <a:ahLst/>
              <a:cxnLst/>
              <a:rect l="l" t="t" r="r" b="b"/>
              <a:pathLst>
                <a:path w="2175" h="1032" extrusionOk="0">
                  <a:moveTo>
                    <a:pt x="1247" y="1"/>
                  </a:moveTo>
                  <a:cubicBezTo>
                    <a:pt x="939" y="1"/>
                    <a:pt x="634" y="20"/>
                    <a:pt x="397" y="65"/>
                  </a:cubicBezTo>
                  <a:lnTo>
                    <a:pt x="116" y="104"/>
                  </a:lnTo>
                  <a:cubicBezTo>
                    <a:pt x="39" y="142"/>
                    <a:pt x="1" y="181"/>
                    <a:pt x="1" y="268"/>
                  </a:cubicBezTo>
                  <a:lnTo>
                    <a:pt x="1" y="712"/>
                  </a:lnTo>
                  <a:cubicBezTo>
                    <a:pt x="1" y="954"/>
                    <a:pt x="242" y="1031"/>
                    <a:pt x="484" y="1031"/>
                  </a:cubicBezTo>
                  <a:cubicBezTo>
                    <a:pt x="600" y="1031"/>
                    <a:pt x="1402" y="587"/>
                    <a:pt x="1972" y="268"/>
                  </a:cubicBezTo>
                  <a:cubicBezTo>
                    <a:pt x="2175" y="142"/>
                    <a:pt x="2088" y="26"/>
                    <a:pt x="1885" y="26"/>
                  </a:cubicBezTo>
                  <a:cubicBezTo>
                    <a:pt x="1685" y="10"/>
                    <a:pt x="1465" y="1"/>
                    <a:pt x="1247" y="1"/>
                  </a:cubicBezTo>
                  <a:close/>
                </a:path>
              </a:pathLst>
            </a:custGeom>
            <a:solidFill>
              <a:srgbClr val="8F7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3190;p62">
              <a:extLst>
                <a:ext uri="{FF2B5EF4-FFF2-40B4-BE49-F238E27FC236}">
                  <a16:creationId xmlns:a16="http://schemas.microsoft.com/office/drawing/2014/main" id="{26406C54-CC8F-9A03-5044-2013F773D76E}"/>
                </a:ext>
              </a:extLst>
            </p:cNvPr>
            <p:cNvSpPr/>
            <p:nvPr/>
          </p:nvSpPr>
          <p:spPr>
            <a:xfrm>
              <a:off x="7273808" y="3793520"/>
              <a:ext cx="118673" cy="355261"/>
            </a:xfrm>
            <a:custGeom>
              <a:avLst/>
              <a:gdLst/>
              <a:ahLst/>
              <a:cxnLst/>
              <a:rect l="l" t="t" r="r" b="b"/>
              <a:pathLst>
                <a:path w="2813" h="8421" extrusionOk="0">
                  <a:moveTo>
                    <a:pt x="1" y="0"/>
                  </a:moveTo>
                  <a:cubicBezTo>
                    <a:pt x="1" y="1"/>
                    <a:pt x="78" y="2619"/>
                    <a:pt x="78" y="3547"/>
                  </a:cubicBezTo>
                  <a:lnTo>
                    <a:pt x="78" y="7490"/>
                  </a:lnTo>
                  <a:cubicBezTo>
                    <a:pt x="78" y="7591"/>
                    <a:pt x="249" y="7652"/>
                    <a:pt x="421" y="7652"/>
                  </a:cubicBezTo>
                  <a:cubicBezTo>
                    <a:pt x="593" y="7652"/>
                    <a:pt x="764" y="7591"/>
                    <a:pt x="764" y="7451"/>
                  </a:cubicBezTo>
                  <a:cubicBezTo>
                    <a:pt x="764" y="7210"/>
                    <a:pt x="880" y="4426"/>
                    <a:pt x="928" y="3905"/>
                  </a:cubicBezTo>
                  <a:cubicBezTo>
                    <a:pt x="967" y="3344"/>
                    <a:pt x="1044" y="1933"/>
                    <a:pt x="1122" y="1286"/>
                  </a:cubicBezTo>
                  <a:cubicBezTo>
                    <a:pt x="1325" y="1286"/>
                    <a:pt x="1605" y="1972"/>
                    <a:pt x="1605" y="3943"/>
                  </a:cubicBezTo>
                  <a:cubicBezTo>
                    <a:pt x="1605" y="4591"/>
                    <a:pt x="1489" y="7896"/>
                    <a:pt x="1489" y="8215"/>
                  </a:cubicBezTo>
                  <a:cubicBezTo>
                    <a:pt x="1489" y="8350"/>
                    <a:pt x="1677" y="8420"/>
                    <a:pt x="1870" y="8420"/>
                  </a:cubicBezTo>
                  <a:cubicBezTo>
                    <a:pt x="2077" y="8420"/>
                    <a:pt x="2291" y="8341"/>
                    <a:pt x="2291" y="8176"/>
                  </a:cubicBezTo>
                  <a:cubicBezTo>
                    <a:pt x="2291" y="7809"/>
                    <a:pt x="2494" y="4591"/>
                    <a:pt x="2533" y="4185"/>
                  </a:cubicBezTo>
                  <a:cubicBezTo>
                    <a:pt x="2571" y="3827"/>
                    <a:pt x="2813" y="1005"/>
                    <a:pt x="2813" y="802"/>
                  </a:cubicBezTo>
                  <a:cubicBezTo>
                    <a:pt x="2813" y="661"/>
                    <a:pt x="2212" y="167"/>
                    <a:pt x="1685" y="167"/>
                  </a:cubicBezTo>
                  <a:cubicBezTo>
                    <a:pt x="1492" y="167"/>
                    <a:pt x="1310" y="233"/>
                    <a:pt x="1170" y="406"/>
                  </a:cubicBezTo>
                  <a:lnTo>
                    <a:pt x="1" y="0"/>
                  </a:lnTo>
                  <a:close/>
                </a:path>
              </a:pathLst>
            </a:custGeom>
            <a:solidFill>
              <a:srgbClr val="FF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3191;p62">
              <a:extLst>
                <a:ext uri="{FF2B5EF4-FFF2-40B4-BE49-F238E27FC236}">
                  <a16:creationId xmlns:a16="http://schemas.microsoft.com/office/drawing/2014/main" id="{BF83EA30-A6E1-ADC8-2E32-DF3F19B39E9C}"/>
                </a:ext>
              </a:extLst>
            </p:cNvPr>
            <p:cNvSpPr/>
            <p:nvPr/>
          </p:nvSpPr>
          <p:spPr>
            <a:xfrm>
              <a:off x="7259970" y="3783310"/>
              <a:ext cx="144745" cy="158541"/>
            </a:xfrm>
            <a:custGeom>
              <a:avLst/>
              <a:gdLst/>
              <a:ahLst/>
              <a:cxnLst/>
              <a:rect l="l" t="t" r="r" b="b"/>
              <a:pathLst>
                <a:path w="3431" h="3758" extrusionOk="0">
                  <a:moveTo>
                    <a:pt x="290" y="1"/>
                  </a:moveTo>
                  <a:cubicBezTo>
                    <a:pt x="290" y="1"/>
                    <a:pt x="0" y="1489"/>
                    <a:pt x="126" y="2697"/>
                  </a:cubicBezTo>
                  <a:cubicBezTo>
                    <a:pt x="252" y="3097"/>
                    <a:pt x="1200" y="3758"/>
                    <a:pt x="2346" y="3758"/>
                  </a:cubicBezTo>
                  <a:cubicBezTo>
                    <a:pt x="2695" y="3758"/>
                    <a:pt x="3063" y="3696"/>
                    <a:pt x="3431" y="3547"/>
                  </a:cubicBezTo>
                  <a:cubicBezTo>
                    <a:pt x="3431" y="3547"/>
                    <a:pt x="3102" y="1450"/>
                    <a:pt x="3189" y="726"/>
                  </a:cubicBezTo>
                  <a:lnTo>
                    <a:pt x="290" y="1"/>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3192;p62">
              <a:extLst>
                <a:ext uri="{FF2B5EF4-FFF2-40B4-BE49-F238E27FC236}">
                  <a16:creationId xmlns:a16="http://schemas.microsoft.com/office/drawing/2014/main" id="{AC2C5B3C-F83D-32D5-6EAA-5B051AA97E83}"/>
                </a:ext>
              </a:extLst>
            </p:cNvPr>
            <p:cNvSpPr/>
            <p:nvPr/>
          </p:nvSpPr>
          <p:spPr>
            <a:xfrm>
              <a:off x="7383077" y="3636746"/>
              <a:ext cx="206761" cy="109434"/>
            </a:xfrm>
            <a:custGeom>
              <a:avLst/>
              <a:gdLst/>
              <a:ahLst/>
              <a:cxnLst/>
              <a:rect l="l" t="t" r="r" b="b"/>
              <a:pathLst>
                <a:path w="4901" h="2594" extrusionOk="0">
                  <a:moveTo>
                    <a:pt x="4067" y="1"/>
                  </a:moveTo>
                  <a:cubicBezTo>
                    <a:pt x="3993" y="1"/>
                    <a:pt x="3912" y="44"/>
                    <a:pt x="3847" y="131"/>
                  </a:cubicBezTo>
                  <a:cubicBezTo>
                    <a:pt x="3769" y="257"/>
                    <a:pt x="3769" y="373"/>
                    <a:pt x="3847" y="411"/>
                  </a:cubicBezTo>
                  <a:lnTo>
                    <a:pt x="3808" y="460"/>
                  </a:lnTo>
                  <a:cubicBezTo>
                    <a:pt x="3412" y="701"/>
                    <a:pt x="2204" y="1503"/>
                    <a:pt x="1837" y="1822"/>
                  </a:cubicBezTo>
                  <a:cubicBezTo>
                    <a:pt x="1825" y="1834"/>
                    <a:pt x="1811" y="1838"/>
                    <a:pt x="1794" y="1838"/>
                  </a:cubicBezTo>
                  <a:cubicBezTo>
                    <a:pt x="1755" y="1838"/>
                    <a:pt x="1706" y="1811"/>
                    <a:pt x="1672" y="1784"/>
                  </a:cubicBezTo>
                  <a:lnTo>
                    <a:pt x="948" y="817"/>
                  </a:lnTo>
                  <a:cubicBezTo>
                    <a:pt x="948" y="817"/>
                    <a:pt x="671" y="720"/>
                    <a:pt x="439" y="720"/>
                  </a:cubicBezTo>
                  <a:cubicBezTo>
                    <a:pt x="195" y="720"/>
                    <a:pt x="0" y="827"/>
                    <a:pt x="223" y="1262"/>
                  </a:cubicBezTo>
                  <a:cubicBezTo>
                    <a:pt x="603" y="2013"/>
                    <a:pt x="1474" y="2594"/>
                    <a:pt x="1687" y="2594"/>
                  </a:cubicBezTo>
                  <a:cubicBezTo>
                    <a:pt x="1701" y="2594"/>
                    <a:pt x="1713" y="2591"/>
                    <a:pt x="1721" y="2586"/>
                  </a:cubicBezTo>
                  <a:cubicBezTo>
                    <a:pt x="3122" y="1745"/>
                    <a:pt x="3934" y="943"/>
                    <a:pt x="4088" y="779"/>
                  </a:cubicBezTo>
                  <a:cubicBezTo>
                    <a:pt x="4214" y="779"/>
                    <a:pt x="4330" y="779"/>
                    <a:pt x="4455" y="701"/>
                  </a:cubicBezTo>
                  <a:cubicBezTo>
                    <a:pt x="4736" y="614"/>
                    <a:pt x="4900" y="373"/>
                    <a:pt x="4813" y="218"/>
                  </a:cubicBezTo>
                  <a:cubicBezTo>
                    <a:pt x="4787" y="108"/>
                    <a:pt x="4652" y="54"/>
                    <a:pt x="4482" y="54"/>
                  </a:cubicBezTo>
                  <a:cubicBezTo>
                    <a:pt x="4398" y="54"/>
                    <a:pt x="4306" y="67"/>
                    <a:pt x="4214" y="92"/>
                  </a:cubicBezTo>
                  <a:lnTo>
                    <a:pt x="4175" y="131"/>
                  </a:lnTo>
                  <a:cubicBezTo>
                    <a:pt x="4175" y="92"/>
                    <a:pt x="4175" y="54"/>
                    <a:pt x="4137" y="15"/>
                  </a:cubicBezTo>
                  <a:cubicBezTo>
                    <a:pt x="4115" y="5"/>
                    <a:pt x="4091" y="1"/>
                    <a:pt x="4067" y="1"/>
                  </a:cubicBezTo>
                  <a:close/>
                </a:path>
              </a:pathLst>
            </a:custGeom>
            <a:solidFill>
              <a:srgbClr val="FF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3193;p62">
              <a:extLst>
                <a:ext uri="{FF2B5EF4-FFF2-40B4-BE49-F238E27FC236}">
                  <a16:creationId xmlns:a16="http://schemas.microsoft.com/office/drawing/2014/main" id="{B67FF0F5-6389-E082-0403-2F1D2B123A1F}"/>
                </a:ext>
              </a:extLst>
            </p:cNvPr>
            <p:cNvSpPr/>
            <p:nvPr/>
          </p:nvSpPr>
          <p:spPr>
            <a:xfrm>
              <a:off x="7265244" y="3587976"/>
              <a:ext cx="161494" cy="252788"/>
            </a:xfrm>
            <a:custGeom>
              <a:avLst/>
              <a:gdLst/>
              <a:ahLst/>
              <a:cxnLst/>
              <a:rect l="l" t="t" r="r" b="b"/>
              <a:pathLst>
                <a:path w="3828" h="5992" extrusionOk="0">
                  <a:moveTo>
                    <a:pt x="940" y="0"/>
                  </a:moveTo>
                  <a:cubicBezTo>
                    <a:pt x="573" y="0"/>
                    <a:pt x="42" y="741"/>
                    <a:pt x="165" y="1326"/>
                  </a:cubicBezTo>
                  <a:cubicBezTo>
                    <a:pt x="725" y="3500"/>
                    <a:pt x="117" y="3829"/>
                    <a:pt x="39" y="4834"/>
                  </a:cubicBezTo>
                  <a:cubicBezTo>
                    <a:pt x="1" y="5191"/>
                    <a:pt x="1325" y="5877"/>
                    <a:pt x="1972" y="5964"/>
                  </a:cubicBezTo>
                  <a:cubicBezTo>
                    <a:pt x="2107" y="5982"/>
                    <a:pt x="2228" y="5991"/>
                    <a:pt x="2337" y="5991"/>
                  </a:cubicBezTo>
                  <a:cubicBezTo>
                    <a:pt x="2717" y="5991"/>
                    <a:pt x="2945" y="5874"/>
                    <a:pt x="3103" y="5559"/>
                  </a:cubicBezTo>
                  <a:cubicBezTo>
                    <a:pt x="3064" y="4592"/>
                    <a:pt x="2977" y="3906"/>
                    <a:pt x="2938" y="3307"/>
                  </a:cubicBezTo>
                  <a:cubicBezTo>
                    <a:pt x="3828" y="2495"/>
                    <a:pt x="3383" y="1451"/>
                    <a:pt x="2736" y="765"/>
                  </a:cubicBezTo>
                  <a:cubicBezTo>
                    <a:pt x="2658" y="649"/>
                    <a:pt x="1373" y="2"/>
                    <a:pt x="967" y="2"/>
                  </a:cubicBezTo>
                  <a:cubicBezTo>
                    <a:pt x="958" y="1"/>
                    <a:pt x="949" y="0"/>
                    <a:pt x="940" y="0"/>
                  </a:cubicBezTo>
                  <a:close/>
                </a:path>
              </a:pathLst>
            </a:custGeom>
            <a:solidFill>
              <a:srgbClr val="5B3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3194;p62">
              <a:extLst>
                <a:ext uri="{FF2B5EF4-FFF2-40B4-BE49-F238E27FC236}">
                  <a16:creationId xmlns:a16="http://schemas.microsoft.com/office/drawing/2014/main" id="{425D8D2D-5D65-20F8-79BC-7BC421018FBD}"/>
                </a:ext>
              </a:extLst>
            </p:cNvPr>
            <p:cNvSpPr/>
            <p:nvPr/>
          </p:nvSpPr>
          <p:spPr>
            <a:xfrm>
              <a:off x="7331311" y="3531781"/>
              <a:ext cx="27338" cy="78638"/>
            </a:xfrm>
            <a:custGeom>
              <a:avLst/>
              <a:gdLst/>
              <a:ahLst/>
              <a:cxnLst/>
              <a:rect l="l" t="t" r="r" b="b"/>
              <a:pathLst>
                <a:path w="648" h="1864" extrusionOk="0">
                  <a:moveTo>
                    <a:pt x="0" y="0"/>
                  </a:moveTo>
                  <a:lnTo>
                    <a:pt x="0" y="773"/>
                  </a:lnTo>
                  <a:lnTo>
                    <a:pt x="0" y="1653"/>
                  </a:lnTo>
                  <a:cubicBezTo>
                    <a:pt x="0" y="1771"/>
                    <a:pt x="335" y="1864"/>
                    <a:pt x="523" y="1864"/>
                  </a:cubicBezTo>
                  <a:cubicBezTo>
                    <a:pt x="596" y="1864"/>
                    <a:pt x="648" y="1850"/>
                    <a:pt x="648" y="1817"/>
                  </a:cubicBezTo>
                  <a:lnTo>
                    <a:pt x="648" y="0"/>
                  </a:lnTo>
                  <a:close/>
                </a:path>
              </a:pathLst>
            </a:custGeom>
            <a:solidFill>
              <a:srgbClr val="FF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3195;p62">
              <a:extLst>
                <a:ext uri="{FF2B5EF4-FFF2-40B4-BE49-F238E27FC236}">
                  <a16:creationId xmlns:a16="http://schemas.microsoft.com/office/drawing/2014/main" id="{8A251FE0-5759-251B-FA38-43159C5CBAE9}"/>
                </a:ext>
              </a:extLst>
            </p:cNvPr>
            <p:cNvSpPr/>
            <p:nvPr/>
          </p:nvSpPr>
          <p:spPr>
            <a:xfrm>
              <a:off x="7331311" y="3493895"/>
              <a:ext cx="69736" cy="85598"/>
            </a:xfrm>
            <a:custGeom>
              <a:avLst/>
              <a:gdLst/>
              <a:ahLst/>
              <a:cxnLst/>
              <a:rect l="l" t="t" r="r" b="b"/>
              <a:pathLst>
                <a:path w="1653" h="2029" extrusionOk="0">
                  <a:moveTo>
                    <a:pt x="776" y="0"/>
                  </a:moveTo>
                  <a:cubicBezTo>
                    <a:pt x="580" y="0"/>
                    <a:pt x="401" y="40"/>
                    <a:pt x="329" y="135"/>
                  </a:cubicBezTo>
                  <a:cubicBezTo>
                    <a:pt x="164" y="299"/>
                    <a:pt x="0" y="860"/>
                    <a:pt x="445" y="1188"/>
                  </a:cubicBezTo>
                  <a:cubicBezTo>
                    <a:pt x="445" y="1188"/>
                    <a:pt x="648" y="1990"/>
                    <a:pt x="1372" y="2029"/>
                  </a:cubicBezTo>
                  <a:cubicBezTo>
                    <a:pt x="1575" y="1990"/>
                    <a:pt x="1614" y="1430"/>
                    <a:pt x="1614" y="1304"/>
                  </a:cubicBezTo>
                  <a:lnTo>
                    <a:pt x="1614" y="502"/>
                  </a:lnTo>
                  <a:cubicBezTo>
                    <a:pt x="1575" y="222"/>
                    <a:pt x="1653" y="260"/>
                    <a:pt x="1372" y="135"/>
                  </a:cubicBezTo>
                  <a:cubicBezTo>
                    <a:pt x="1244" y="52"/>
                    <a:pt x="999" y="0"/>
                    <a:pt x="776" y="0"/>
                  </a:cubicBezTo>
                  <a:close/>
                </a:path>
              </a:pathLst>
            </a:custGeom>
            <a:solidFill>
              <a:srgbClr val="FF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3196;p62">
              <a:extLst>
                <a:ext uri="{FF2B5EF4-FFF2-40B4-BE49-F238E27FC236}">
                  <a16:creationId xmlns:a16="http://schemas.microsoft.com/office/drawing/2014/main" id="{4CA7F5FC-9708-BBE8-E6A5-BBF7B2353BCA}"/>
                </a:ext>
              </a:extLst>
            </p:cNvPr>
            <p:cNvSpPr/>
            <p:nvPr/>
          </p:nvSpPr>
          <p:spPr>
            <a:xfrm>
              <a:off x="7348440" y="3619069"/>
              <a:ext cx="205411" cy="126773"/>
            </a:xfrm>
            <a:custGeom>
              <a:avLst/>
              <a:gdLst/>
              <a:ahLst/>
              <a:cxnLst/>
              <a:rect l="l" t="t" r="r" b="b"/>
              <a:pathLst>
                <a:path w="4869" h="3005" extrusionOk="0">
                  <a:moveTo>
                    <a:pt x="522" y="1"/>
                  </a:moveTo>
                  <a:cubicBezTo>
                    <a:pt x="472" y="1"/>
                    <a:pt x="420" y="9"/>
                    <a:pt x="367" y="28"/>
                  </a:cubicBezTo>
                  <a:lnTo>
                    <a:pt x="280" y="67"/>
                  </a:lnTo>
                  <a:cubicBezTo>
                    <a:pt x="0" y="231"/>
                    <a:pt x="39" y="473"/>
                    <a:pt x="203" y="753"/>
                  </a:cubicBezTo>
                  <a:cubicBezTo>
                    <a:pt x="367" y="1072"/>
                    <a:pt x="1614" y="2889"/>
                    <a:pt x="2493" y="3005"/>
                  </a:cubicBezTo>
                  <a:cubicBezTo>
                    <a:pt x="3266" y="2811"/>
                    <a:pt x="4832" y="1362"/>
                    <a:pt x="4832" y="1362"/>
                  </a:cubicBezTo>
                  <a:cubicBezTo>
                    <a:pt x="4869" y="1316"/>
                    <a:pt x="4684" y="915"/>
                    <a:pt x="4533" y="915"/>
                  </a:cubicBezTo>
                  <a:cubicBezTo>
                    <a:pt x="4526" y="915"/>
                    <a:pt x="4520" y="916"/>
                    <a:pt x="4513" y="917"/>
                  </a:cubicBezTo>
                  <a:cubicBezTo>
                    <a:pt x="4349" y="956"/>
                    <a:pt x="2580" y="2203"/>
                    <a:pt x="2580" y="2203"/>
                  </a:cubicBezTo>
                  <a:cubicBezTo>
                    <a:pt x="2580" y="2203"/>
                    <a:pt x="1894" y="1401"/>
                    <a:pt x="1769" y="1236"/>
                  </a:cubicBezTo>
                  <a:cubicBezTo>
                    <a:pt x="1653" y="1072"/>
                    <a:pt x="1131" y="434"/>
                    <a:pt x="1044" y="309"/>
                  </a:cubicBezTo>
                  <a:cubicBezTo>
                    <a:pt x="979" y="212"/>
                    <a:pt x="774" y="1"/>
                    <a:pt x="522" y="1"/>
                  </a:cubicBez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3197;p62">
              <a:extLst>
                <a:ext uri="{FF2B5EF4-FFF2-40B4-BE49-F238E27FC236}">
                  <a16:creationId xmlns:a16="http://schemas.microsoft.com/office/drawing/2014/main" id="{5A6ADBFF-3287-258E-BF0E-7258CFC403B2}"/>
                </a:ext>
              </a:extLst>
            </p:cNvPr>
            <p:cNvSpPr/>
            <p:nvPr/>
          </p:nvSpPr>
          <p:spPr>
            <a:xfrm>
              <a:off x="7995869" y="3678134"/>
              <a:ext cx="145969" cy="327839"/>
            </a:xfrm>
            <a:custGeom>
              <a:avLst/>
              <a:gdLst/>
              <a:ahLst/>
              <a:cxnLst/>
              <a:rect l="l" t="t" r="r" b="b"/>
              <a:pathLst>
                <a:path w="3460" h="7771" extrusionOk="0">
                  <a:moveTo>
                    <a:pt x="3460" y="1"/>
                  </a:moveTo>
                  <a:lnTo>
                    <a:pt x="0" y="3779"/>
                  </a:lnTo>
                  <a:lnTo>
                    <a:pt x="0" y="7770"/>
                  </a:lnTo>
                  <a:lnTo>
                    <a:pt x="3460" y="5760"/>
                  </a:lnTo>
                  <a:lnTo>
                    <a:pt x="3460" y="1"/>
                  </a:lnTo>
                  <a:close/>
                </a:path>
              </a:pathLst>
            </a:custGeom>
            <a:solidFill>
              <a:srgbClr val="8F7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3198;p62">
              <a:extLst>
                <a:ext uri="{FF2B5EF4-FFF2-40B4-BE49-F238E27FC236}">
                  <a16:creationId xmlns:a16="http://schemas.microsoft.com/office/drawing/2014/main" id="{DCC47C84-1207-A287-7B39-282AD02A12FF}"/>
                </a:ext>
              </a:extLst>
            </p:cNvPr>
            <p:cNvSpPr/>
            <p:nvPr/>
          </p:nvSpPr>
          <p:spPr>
            <a:xfrm>
              <a:off x="7980343" y="3829380"/>
              <a:ext cx="15567" cy="176597"/>
            </a:xfrm>
            <a:custGeom>
              <a:avLst/>
              <a:gdLst/>
              <a:ahLst/>
              <a:cxnLst/>
              <a:rect l="l" t="t" r="r" b="b"/>
              <a:pathLst>
                <a:path w="369" h="4186" extrusionOk="0">
                  <a:moveTo>
                    <a:pt x="1" y="1"/>
                  </a:moveTo>
                  <a:lnTo>
                    <a:pt x="1" y="3982"/>
                  </a:lnTo>
                  <a:lnTo>
                    <a:pt x="368" y="4185"/>
                  </a:lnTo>
                  <a:lnTo>
                    <a:pt x="368" y="194"/>
                  </a:lnTo>
                  <a:lnTo>
                    <a:pt x="1" y="1"/>
                  </a:lnTo>
                  <a:close/>
                </a:path>
              </a:pathLst>
            </a:custGeom>
            <a:solidFill>
              <a:srgbClr val="8F7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3199;p62">
              <a:extLst>
                <a:ext uri="{FF2B5EF4-FFF2-40B4-BE49-F238E27FC236}">
                  <a16:creationId xmlns:a16="http://schemas.microsoft.com/office/drawing/2014/main" id="{174CD11E-431F-E415-0938-12A4A6A59F4B}"/>
                </a:ext>
              </a:extLst>
            </p:cNvPr>
            <p:cNvSpPr/>
            <p:nvPr/>
          </p:nvSpPr>
          <p:spPr>
            <a:xfrm>
              <a:off x="7980343" y="3669569"/>
              <a:ext cx="161494" cy="168033"/>
            </a:xfrm>
            <a:custGeom>
              <a:avLst/>
              <a:gdLst/>
              <a:ahLst/>
              <a:cxnLst/>
              <a:rect l="l" t="t" r="r" b="b"/>
              <a:pathLst>
                <a:path w="3828" h="3983" extrusionOk="0">
                  <a:moveTo>
                    <a:pt x="3461" y="1"/>
                  </a:moveTo>
                  <a:lnTo>
                    <a:pt x="1" y="3789"/>
                  </a:lnTo>
                  <a:lnTo>
                    <a:pt x="368" y="3982"/>
                  </a:lnTo>
                  <a:lnTo>
                    <a:pt x="3828" y="204"/>
                  </a:lnTo>
                  <a:lnTo>
                    <a:pt x="3461" y="1"/>
                  </a:lnTo>
                  <a:close/>
                </a:path>
              </a:pathLst>
            </a:custGeom>
            <a:solidFill>
              <a:srgbClr val="8F7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3200;p62">
              <a:extLst>
                <a:ext uri="{FF2B5EF4-FFF2-40B4-BE49-F238E27FC236}">
                  <a16:creationId xmlns:a16="http://schemas.microsoft.com/office/drawing/2014/main" id="{195DD477-16CF-588F-9281-009F555DE224}"/>
                </a:ext>
              </a:extLst>
            </p:cNvPr>
            <p:cNvSpPr/>
            <p:nvPr/>
          </p:nvSpPr>
          <p:spPr>
            <a:xfrm>
              <a:off x="7489477" y="3384162"/>
              <a:ext cx="52650" cy="40838"/>
            </a:xfrm>
            <a:custGeom>
              <a:avLst/>
              <a:gdLst/>
              <a:ahLst/>
              <a:cxnLst/>
              <a:rect l="l" t="t" r="r" b="b"/>
              <a:pathLst>
                <a:path w="1248" h="968" extrusionOk="0">
                  <a:moveTo>
                    <a:pt x="445" y="1"/>
                  </a:moveTo>
                  <a:lnTo>
                    <a:pt x="1" y="484"/>
                  </a:lnTo>
                  <a:lnTo>
                    <a:pt x="841" y="967"/>
                  </a:lnTo>
                  <a:lnTo>
                    <a:pt x="1247" y="484"/>
                  </a:lnTo>
                  <a:lnTo>
                    <a:pt x="4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3201;p62">
              <a:extLst>
                <a:ext uri="{FF2B5EF4-FFF2-40B4-BE49-F238E27FC236}">
                  <a16:creationId xmlns:a16="http://schemas.microsoft.com/office/drawing/2014/main" id="{834E976F-20FD-89F4-0604-207824EAAE6D}"/>
                </a:ext>
              </a:extLst>
            </p:cNvPr>
            <p:cNvSpPr/>
            <p:nvPr/>
          </p:nvSpPr>
          <p:spPr>
            <a:xfrm>
              <a:off x="7864999" y="3671215"/>
              <a:ext cx="52608" cy="40795"/>
            </a:xfrm>
            <a:custGeom>
              <a:avLst/>
              <a:gdLst/>
              <a:ahLst/>
              <a:cxnLst/>
              <a:rect l="l" t="t" r="r" b="b"/>
              <a:pathLst>
                <a:path w="1247" h="967" extrusionOk="0">
                  <a:moveTo>
                    <a:pt x="396" y="0"/>
                  </a:moveTo>
                  <a:lnTo>
                    <a:pt x="0" y="483"/>
                  </a:lnTo>
                  <a:lnTo>
                    <a:pt x="802" y="967"/>
                  </a:lnTo>
                  <a:lnTo>
                    <a:pt x="1247" y="483"/>
                  </a:lnTo>
                  <a:lnTo>
                    <a:pt x="3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3202;p62">
              <a:extLst>
                <a:ext uri="{FF2B5EF4-FFF2-40B4-BE49-F238E27FC236}">
                  <a16:creationId xmlns:a16="http://schemas.microsoft.com/office/drawing/2014/main" id="{F936B942-9800-E508-5116-1214CE606EB0}"/>
                </a:ext>
              </a:extLst>
            </p:cNvPr>
            <p:cNvSpPr/>
            <p:nvPr/>
          </p:nvSpPr>
          <p:spPr>
            <a:xfrm>
              <a:off x="7955072" y="3577851"/>
              <a:ext cx="52650" cy="39150"/>
            </a:xfrm>
            <a:custGeom>
              <a:avLst/>
              <a:gdLst/>
              <a:ahLst/>
              <a:cxnLst/>
              <a:rect l="l" t="t" r="r" b="b"/>
              <a:pathLst>
                <a:path w="1248" h="928" extrusionOk="0">
                  <a:moveTo>
                    <a:pt x="397" y="0"/>
                  </a:moveTo>
                  <a:lnTo>
                    <a:pt x="1" y="445"/>
                  </a:lnTo>
                  <a:lnTo>
                    <a:pt x="841" y="928"/>
                  </a:lnTo>
                  <a:lnTo>
                    <a:pt x="1247" y="483"/>
                  </a:lnTo>
                  <a:lnTo>
                    <a:pt x="3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3203;p62">
              <a:extLst>
                <a:ext uri="{FF2B5EF4-FFF2-40B4-BE49-F238E27FC236}">
                  <a16:creationId xmlns:a16="http://schemas.microsoft.com/office/drawing/2014/main" id="{F170098E-8EEB-434D-D2F6-D903F8257475}"/>
                </a:ext>
              </a:extLst>
            </p:cNvPr>
            <p:cNvSpPr/>
            <p:nvPr/>
          </p:nvSpPr>
          <p:spPr>
            <a:xfrm>
              <a:off x="7411217" y="3399266"/>
              <a:ext cx="52608" cy="40795"/>
            </a:xfrm>
            <a:custGeom>
              <a:avLst/>
              <a:gdLst/>
              <a:ahLst/>
              <a:cxnLst/>
              <a:rect l="l" t="t" r="r" b="b"/>
              <a:pathLst>
                <a:path w="1247" h="967" extrusionOk="0">
                  <a:moveTo>
                    <a:pt x="406" y="0"/>
                  </a:moveTo>
                  <a:lnTo>
                    <a:pt x="0" y="484"/>
                  </a:lnTo>
                  <a:lnTo>
                    <a:pt x="851" y="967"/>
                  </a:lnTo>
                  <a:lnTo>
                    <a:pt x="1247" y="484"/>
                  </a:lnTo>
                  <a:lnTo>
                    <a:pt x="4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3204;p62">
              <a:extLst>
                <a:ext uri="{FF2B5EF4-FFF2-40B4-BE49-F238E27FC236}">
                  <a16:creationId xmlns:a16="http://schemas.microsoft.com/office/drawing/2014/main" id="{D19FBA76-AC5F-40CC-F16A-4EF2BF767037}"/>
                </a:ext>
              </a:extLst>
            </p:cNvPr>
            <p:cNvSpPr/>
            <p:nvPr/>
          </p:nvSpPr>
          <p:spPr>
            <a:xfrm>
              <a:off x="7635450" y="3545619"/>
              <a:ext cx="52608" cy="40838"/>
            </a:xfrm>
            <a:custGeom>
              <a:avLst/>
              <a:gdLst/>
              <a:ahLst/>
              <a:cxnLst/>
              <a:rect l="l" t="t" r="r" b="b"/>
              <a:pathLst>
                <a:path w="1247" h="968" extrusionOk="0">
                  <a:moveTo>
                    <a:pt x="406" y="1"/>
                  </a:moveTo>
                  <a:lnTo>
                    <a:pt x="0" y="484"/>
                  </a:lnTo>
                  <a:lnTo>
                    <a:pt x="851" y="967"/>
                  </a:lnTo>
                  <a:lnTo>
                    <a:pt x="1247" y="484"/>
                  </a:lnTo>
                  <a:lnTo>
                    <a:pt x="4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3205;p62">
              <a:extLst>
                <a:ext uri="{FF2B5EF4-FFF2-40B4-BE49-F238E27FC236}">
                  <a16:creationId xmlns:a16="http://schemas.microsoft.com/office/drawing/2014/main" id="{0431A8B7-A47D-6B1F-CB87-A2E709353580}"/>
                </a:ext>
              </a:extLst>
            </p:cNvPr>
            <p:cNvSpPr/>
            <p:nvPr/>
          </p:nvSpPr>
          <p:spPr>
            <a:xfrm>
              <a:off x="7537193" y="3486090"/>
              <a:ext cx="30628" cy="23709"/>
            </a:xfrm>
            <a:custGeom>
              <a:avLst/>
              <a:gdLst/>
              <a:ahLst/>
              <a:cxnLst/>
              <a:rect l="l" t="t" r="r" b="b"/>
              <a:pathLst>
                <a:path w="726" h="562" extrusionOk="0">
                  <a:moveTo>
                    <a:pt x="242" y="1"/>
                  </a:moveTo>
                  <a:lnTo>
                    <a:pt x="0" y="281"/>
                  </a:lnTo>
                  <a:lnTo>
                    <a:pt x="484" y="561"/>
                  </a:lnTo>
                  <a:lnTo>
                    <a:pt x="725" y="281"/>
                  </a:lnTo>
                  <a:lnTo>
                    <a:pt x="2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3206;p62">
              <a:extLst>
                <a:ext uri="{FF2B5EF4-FFF2-40B4-BE49-F238E27FC236}">
                  <a16:creationId xmlns:a16="http://schemas.microsoft.com/office/drawing/2014/main" id="{D28F0B59-6262-DA4A-62D2-4549FDC3B393}"/>
                </a:ext>
              </a:extLst>
            </p:cNvPr>
            <p:cNvSpPr/>
            <p:nvPr/>
          </p:nvSpPr>
          <p:spPr>
            <a:xfrm>
              <a:off x="7567779" y="3340160"/>
              <a:ext cx="30586" cy="23667"/>
            </a:xfrm>
            <a:custGeom>
              <a:avLst/>
              <a:gdLst/>
              <a:ahLst/>
              <a:cxnLst/>
              <a:rect l="l" t="t" r="r" b="b"/>
              <a:pathLst>
                <a:path w="725" h="561" extrusionOk="0">
                  <a:moveTo>
                    <a:pt x="242" y="0"/>
                  </a:moveTo>
                  <a:lnTo>
                    <a:pt x="0" y="280"/>
                  </a:lnTo>
                  <a:lnTo>
                    <a:pt x="483" y="561"/>
                  </a:lnTo>
                  <a:lnTo>
                    <a:pt x="725" y="280"/>
                  </a:lnTo>
                  <a:lnTo>
                    <a:pt x="2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3207;p62">
              <a:extLst>
                <a:ext uri="{FF2B5EF4-FFF2-40B4-BE49-F238E27FC236}">
                  <a16:creationId xmlns:a16="http://schemas.microsoft.com/office/drawing/2014/main" id="{57343420-41B1-28B7-4E40-3724ECB99E37}"/>
                </a:ext>
              </a:extLst>
            </p:cNvPr>
            <p:cNvSpPr/>
            <p:nvPr/>
          </p:nvSpPr>
          <p:spPr>
            <a:xfrm>
              <a:off x="7742652" y="3584770"/>
              <a:ext cx="30628" cy="25313"/>
            </a:xfrm>
            <a:custGeom>
              <a:avLst/>
              <a:gdLst/>
              <a:ahLst/>
              <a:cxnLst/>
              <a:rect l="l" t="t" r="r" b="b"/>
              <a:pathLst>
                <a:path w="726" h="600" extrusionOk="0">
                  <a:moveTo>
                    <a:pt x="243" y="1"/>
                  </a:moveTo>
                  <a:lnTo>
                    <a:pt x="1" y="319"/>
                  </a:lnTo>
                  <a:lnTo>
                    <a:pt x="484" y="600"/>
                  </a:lnTo>
                  <a:lnTo>
                    <a:pt x="726" y="319"/>
                  </a:lnTo>
                  <a:lnTo>
                    <a:pt x="2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3208;p62">
              <a:extLst>
                <a:ext uri="{FF2B5EF4-FFF2-40B4-BE49-F238E27FC236}">
                  <a16:creationId xmlns:a16="http://schemas.microsoft.com/office/drawing/2014/main" id="{B0A641ED-FC02-8839-9110-A065CE18867A}"/>
                </a:ext>
              </a:extLst>
            </p:cNvPr>
            <p:cNvSpPr/>
            <p:nvPr/>
          </p:nvSpPr>
          <p:spPr>
            <a:xfrm>
              <a:off x="7875167" y="3592912"/>
              <a:ext cx="52650" cy="40838"/>
            </a:xfrm>
            <a:custGeom>
              <a:avLst/>
              <a:gdLst/>
              <a:ahLst/>
              <a:cxnLst/>
              <a:rect l="l" t="t" r="r" b="b"/>
              <a:pathLst>
                <a:path w="1248" h="968" extrusionOk="0">
                  <a:moveTo>
                    <a:pt x="397" y="1"/>
                  </a:moveTo>
                  <a:lnTo>
                    <a:pt x="1" y="484"/>
                  </a:lnTo>
                  <a:lnTo>
                    <a:pt x="841" y="967"/>
                  </a:lnTo>
                  <a:lnTo>
                    <a:pt x="1247" y="484"/>
                  </a:lnTo>
                  <a:lnTo>
                    <a:pt x="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3209;p62">
              <a:extLst>
                <a:ext uri="{FF2B5EF4-FFF2-40B4-BE49-F238E27FC236}">
                  <a16:creationId xmlns:a16="http://schemas.microsoft.com/office/drawing/2014/main" id="{27CD073D-F7CA-502D-C47E-9BBF44F77C33}"/>
                </a:ext>
              </a:extLst>
            </p:cNvPr>
            <p:cNvSpPr/>
            <p:nvPr/>
          </p:nvSpPr>
          <p:spPr>
            <a:xfrm>
              <a:off x="7484203" y="3314467"/>
              <a:ext cx="53030" cy="40795"/>
            </a:xfrm>
            <a:custGeom>
              <a:avLst/>
              <a:gdLst/>
              <a:ahLst/>
              <a:cxnLst/>
              <a:rect l="l" t="t" r="r" b="b"/>
              <a:pathLst>
                <a:path w="1257" h="967" extrusionOk="0">
                  <a:moveTo>
                    <a:pt x="445" y="0"/>
                  </a:moveTo>
                  <a:lnTo>
                    <a:pt x="0" y="484"/>
                  </a:lnTo>
                  <a:lnTo>
                    <a:pt x="851" y="967"/>
                  </a:lnTo>
                  <a:lnTo>
                    <a:pt x="1256" y="484"/>
                  </a:lnTo>
                  <a:lnTo>
                    <a:pt x="4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3210;p62">
              <a:extLst>
                <a:ext uri="{FF2B5EF4-FFF2-40B4-BE49-F238E27FC236}">
                  <a16:creationId xmlns:a16="http://schemas.microsoft.com/office/drawing/2014/main" id="{85C820FA-8200-DBA7-82EB-0C8DD2C62D98}"/>
                </a:ext>
              </a:extLst>
            </p:cNvPr>
            <p:cNvSpPr/>
            <p:nvPr/>
          </p:nvSpPr>
          <p:spPr>
            <a:xfrm>
              <a:off x="6242030" y="3469387"/>
              <a:ext cx="118030" cy="119847"/>
            </a:xfrm>
            <a:custGeom>
              <a:avLst/>
              <a:gdLst/>
              <a:ahLst/>
              <a:cxnLst/>
              <a:rect l="l" t="t" r="r" b="b"/>
              <a:pathLst>
                <a:path w="3767" h="3825" extrusionOk="0">
                  <a:moveTo>
                    <a:pt x="2566" y="63"/>
                  </a:moveTo>
                  <a:cubicBezTo>
                    <a:pt x="2244" y="1"/>
                    <a:pt x="1744" y="44"/>
                    <a:pt x="1422" y="63"/>
                  </a:cubicBezTo>
                  <a:cubicBezTo>
                    <a:pt x="1081" y="102"/>
                    <a:pt x="500" y="63"/>
                    <a:pt x="360" y="164"/>
                  </a:cubicBezTo>
                  <a:cubicBezTo>
                    <a:pt x="221" y="265"/>
                    <a:pt x="0" y="1764"/>
                    <a:pt x="1403" y="2364"/>
                  </a:cubicBezTo>
                  <a:cubicBezTo>
                    <a:pt x="1485" y="2965"/>
                    <a:pt x="1624" y="3604"/>
                    <a:pt x="1643" y="3647"/>
                  </a:cubicBezTo>
                  <a:cubicBezTo>
                    <a:pt x="1662" y="3666"/>
                    <a:pt x="2244" y="3825"/>
                    <a:pt x="2825" y="3508"/>
                  </a:cubicBezTo>
                  <a:cubicBezTo>
                    <a:pt x="3084" y="3046"/>
                    <a:pt x="3666" y="2643"/>
                    <a:pt x="3704" y="1663"/>
                  </a:cubicBezTo>
                  <a:cubicBezTo>
                    <a:pt x="3767" y="582"/>
                    <a:pt x="3084" y="164"/>
                    <a:pt x="2566" y="63"/>
                  </a:cubicBezTo>
                  <a:close/>
                </a:path>
              </a:pathLst>
            </a:custGeom>
            <a:solidFill>
              <a:srgbClr val="171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3211;p62">
              <a:extLst>
                <a:ext uri="{FF2B5EF4-FFF2-40B4-BE49-F238E27FC236}">
                  <a16:creationId xmlns:a16="http://schemas.microsoft.com/office/drawing/2014/main" id="{0125FECE-4F54-6EE9-7AD5-386DD479417C}"/>
                </a:ext>
              </a:extLst>
            </p:cNvPr>
            <p:cNvSpPr/>
            <p:nvPr/>
          </p:nvSpPr>
          <p:spPr>
            <a:xfrm>
              <a:off x="6269730" y="3541642"/>
              <a:ext cx="84598" cy="65798"/>
            </a:xfrm>
            <a:custGeom>
              <a:avLst/>
              <a:gdLst/>
              <a:ahLst/>
              <a:cxnLst/>
              <a:rect l="l" t="t" r="r" b="b"/>
              <a:pathLst>
                <a:path w="2700" h="2100" extrusionOk="0">
                  <a:moveTo>
                    <a:pt x="601" y="697"/>
                  </a:moveTo>
                  <a:cubicBezTo>
                    <a:pt x="538" y="1379"/>
                    <a:pt x="0" y="1778"/>
                    <a:pt x="0" y="1778"/>
                  </a:cubicBezTo>
                  <a:cubicBezTo>
                    <a:pt x="0" y="1778"/>
                    <a:pt x="178" y="2100"/>
                    <a:pt x="961" y="2062"/>
                  </a:cubicBezTo>
                  <a:cubicBezTo>
                    <a:pt x="1720" y="2042"/>
                    <a:pt x="2378" y="1860"/>
                    <a:pt x="2541" y="1259"/>
                  </a:cubicBezTo>
                  <a:cubicBezTo>
                    <a:pt x="2662" y="798"/>
                    <a:pt x="2580" y="318"/>
                    <a:pt x="2700" y="1"/>
                  </a:cubicBezTo>
                  <a:close/>
                </a:path>
              </a:pathLst>
            </a:custGeom>
            <a:solidFill>
              <a:srgbClr val="171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3212;p62">
              <a:extLst>
                <a:ext uri="{FF2B5EF4-FFF2-40B4-BE49-F238E27FC236}">
                  <a16:creationId xmlns:a16="http://schemas.microsoft.com/office/drawing/2014/main" id="{D882B3BA-8461-2BFE-9120-FC40EEF6E398}"/>
                </a:ext>
              </a:extLst>
            </p:cNvPr>
            <p:cNvSpPr/>
            <p:nvPr/>
          </p:nvSpPr>
          <p:spPr>
            <a:xfrm flipH="1">
              <a:off x="7278147" y="3452736"/>
              <a:ext cx="118029" cy="146872"/>
            </a:xfrm>
            <a:custGeom>
              <a:avLst/>
              <a:gdLst/>
              <a:ahLst/>
              <a:cxnLst/>
              <a:rect l="l" t="t" r="r" b="b"/>
              <a:pathLst>
                <a:path w="1566" h="1949" extrusionOk="0">
                  <a:moveTo>
                    <a:pt x="542" y="1"/>
                  </a:moveTo>
                  <a:cubicBezTo>
                    <a:pt x="538" y="1"/>
                    <a:pt x="536" y="3"/>
                    <a:pt x="536" y="8"/>
                  </a:cubicBezTo>
                  <a:cubicBezTo>
                    <a:pt x="496" y="8"/>
                    <a:pt x="417" y="97"/>
                    <a:pt x="417" y="216"/>
                  </a:cubicBezTo>
                  <a:cubicBezTo>
                    <a:pt x="320" y="186"/>
                    <a:pt x="229" y="106"/>
                    <a:pt x="189" y="106"/>
                  </a:cubicBezTo>
                  <a:cubicBezTo>
                    <a:pt x="177" y="106"/>
                    <a:pt x="169" y="115"/>
                    <a:pt x="169" y="137"/>
                  </a:cubicBezTo>
                  <a:cubicBezTo>
                    <a:pt x="130" y="176"/>
                    <a:pt x="41" y="384"/>
                    <a:pt x="169" y="542"/>
                  </a:cubicBezTo>
                  <a:lnTo>
                    <a:pt x="1" y="542"/>
                  </a:lnTo>
                  <a:cubicBezTo>
                    <a:pt x="1" y="592"/>
                    <a:pt x="41" y="790"/>
                    <a:pt x="248" y="839"/>
                  </a:cubicBezTo>
                  <a:cubicBezTo>
                    <a:pt x="248" y="839"/>
                    <a:pt x="169" y="958"/>
                    <a:pt x="209" y="1087"/>
                  </a:cubicBezTo>
                  <a:cubicBezTo>
                    <a:pt x="209" y="1087"/>
                    <a:pt x="248" y="1087"/>
                    <a:pt x="288" y="1037"/>
                  </a:cubicBezTo>
                  <a:lnTo>
                    <a:pt x="288" y="1166"/>
                  </a:lnTo>
                  <a:cubicBezTo>
                    <a:pt x="288" y="1166"/>
                    <a:pt x="377" y="1206"/>
                    <a:pt x="377" y="1245"/>
                  </a:cubicBezTo>
                  <a:lnTo>
                    <a:pt x="377" y="1453"/>
                  </a:lnTo>
                  <a:lnTo>
                    <a:pt x="417" y="1453"/>
                  </a:lnTo>
                  <a:cubicBezTo>
                    <a:pt x="417" y="1453"/>
                    <a:pt x="456" y="1334"/>
                    <a:pt x="496" y="1285"/>
                  </a:cubicBezTo>
                  <a:lnTo>
                    <a:pt x="575" y="1245"/>
                  </a:lnTo>
                  <a:cubicBezTo>
                    <a:pt x="625" y="1285"/>
                    <a:pt x="625" y="1453"/>
                    <a:pt x="625" y="1532"/>
                  </a:cubicBezTo>
                  <a:cubicBezTo>
                    <a:pt x="575" y="1621"/>
                    <a:pt x="496" y="1661"/>
                    <a:pt x="496" y="1661"/>
                  </a:cubicBezTo>
                  <a:cubicBezTo>
                    <a:pt x="496" y="1829"/>
                    <a:pt x="536" y="1869"/>
                    <a:pt x="536" y="1869"/>
                  </a:cubicBezTo>
                  <a:lnTo>
                    <a:pt x="575" y="1829"/>
                  </a:lnTo>
                  <a:cubicBezTo>
                    <a:pt x="575" y="1829"/>
                    <a:pt x="783" y="1948"/>
                    <a:pt x="872" y="1948"/>
                  </a:cubicBezTo>
                  <a:cubicBezTo>
                    <a:pt x="991" y="1948"/>
                    <a:pt x="1159" y="1869"/>
                    <a:pt x="1238" y="1661"/>
                  </a:cubicBezTo>
                  <a:lnTo>
                    <a:pt x="1278" y="1701"/>
                  </a:lnTo>
                  <a:cubicBezTo>
                    <a:pt x="1278" y="1701"/>
                    <a:pt x="1486" y="1532"/>
                    <a:pt x="1525" y="1245"/>
                  </a:cubicBezTo>
                  <a:cubicBezTo>
                    <a:pt x="1565" y="958"/>
                    <a:pt x="1486" y="839"/>
                    <a:pt x="1407" y="750"/>
                  </a:cubicBezTo>
                  <a:cubicBezTo>
                    <a:pt x="1446" y="592"/>
                    <a:pt x="1407" y="424"/>
                    <a:pt x="1199" y="344"/>
                  </a:cubicBezTo>
                  <a:cubicBezTo>
                    <a:pt x="991" y="255"/>
                    <a:pt x="823" y="255"/>
                    <a:pt x="743" y="176"/>
                  </a:cubicBezTo>
                  <a:cubicBezTo>
                    <a:pt x="674" y="107"/>
                    <a:pt x="568" y="1"/>
                    <a:pt x="542" y="1"/>
                  </a:cubicBezTo>
                  <a:close/>
                </a:path>
              </a:pathLst>
            </a:custGeom>
            <a:solidFill>
              <a:srgbClr val="171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3213;p62">
              <a:extLst>
                <a:ext uri="{FF2B5EF4-FFF2-40B4-BE49-F238E27FC236}">
                  <a16:creationId xmlns:a16="http://schemas.microsoft.com/office/drawing/2014/main" id="{F4E48AA5-4FB4-F9BF-B2C0-B386EAC16C0A}"/>
                </a:ext>
              </a:extLst>
            </p:cNvPr>
            <p:cNvSpPr/>
            <p:nvPr/>
          </p:nvSpPr>
          <p:spPr>
            <a:xfrm>
              <a:off x="5576555" y="2516466"/>
              <a:ext cx="548775" cy="946941"/>
            </a:xfrm>
            <a:custGeom>
              <a:avLst/>
              <a:gdLst/>
              <a:ahLst/>
              <a:cxnLst/>
              <a:rect l="l" t="t" r="r" b="b"/>
              <a:pathLst>
                <a:path w="13008" h="22446" extrusionOk="0">
                  <a:moveTo>
                    <a:pt x="12526" y="0"/>
                  </a:moveTo>
                  <a:cubicBezTo>
                    <a:pt x="12415" y="0"/>
                    <a:pt x="12292" y="38"/>
                    <a:pt x="12167" y="118"/>
                  </a:cubicBezTo>
                  <a:lnTo>
                    <a:pt x="851" y="6641"/>
                  </a:lnTo>
                  <a:cubicBezTo>
                    <a:pt x="406" y="6883"/>
                    <a:pt x="0" y="7531"/>
                    <a:pt x="0" y="8091"/>
                  </a:cubicBezTo>
                  <a:lnTo>
                    <a:pt x="0" y="21823"/>
                  </a:lnTo>
                  <a:cubicBezTo>
                    <a:pt x="0" y="22227"/>
                    <a:pt x="211" y="22445"/>
                    <a:pt x="495" y="22445"/>
                  </a:cubicBezTo>
                  <a:cubicBezTo>
                    <a:pt x="606" y="22445"/>
                    <a:pt x="727" y="22413"/>
                    <a:pt x="851" y="22345"/>
                  </a:cubicBezTo>
                  <a:lnTo>
                    <a:pt x="12167" y="15822"/>
                  </a:lnTo>
                  <a:cubicBezTo>
                    <a:pt x="12602" y="15580"/>
                    <a:pt x="13008" y="14894"/>
                    <a:pt x="13008" y="14372"/>
                  </a:cubicBezTo>
                  <a:lnTo>
                    <a:pt x="13008" y="602"/>
                  </a:lnTo>
                  <a:cubicBezTo>
                    <a:pt x="13008" y="230"/>
                    <a:pt x="12802" y="0"/>
                    <a:pt x="12526" y="0"/>
                  </a:cubicBezTo>
                  <a:close/>
                </a:path>
              </a:pathLst>
            </a:custGeom>
            <a:gradFill>
              <a:gsLst>
                <a:gs pos="0">
                  <a:schemeClr val="lt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3214;p62">
              <a:extLst>
                <a:ext uri="{FF2B5EF4-FFF2-40B4-BE49-F238E27FC236}">
                  <a16:creationId xmlns:a16="http://schemas.microsoft.com/office/drawing/2014/main" id="{755AE456-8075-8C93-BE36-2A33B7CD8588}"/>
                </a:ext>
              </a:extLst>
            </p:cNvPr>
            <p:cNvSpPr/>
            <p:nvPr/>
          </p:nvSpPr>
          <p:spPr>
            <a:xfrm>
              <a:off x="5576555" y="2516129"/>
              <a:ext cx="548775" cy="947953"/>
            </a:xfrm>
            <a:custGeom>
              <a:avLst/>
              <a:gdLst/>
              <a:ahLst/>
              <a:cxnLst/>
              <a:rect l="l" t="t" r="r" b="b"/>
              <a:pathLst>
                <a:path w="13008" h="22470" extrusionOk="0">
                  <a:moveTo>
                    <a:pt x="12525" y="49"/>
                  </a:moveTo>
                  <a:cubicBezTo>
                    <a:pt x="12650" y="49"/>
                    <a:pt x="12766" y="88"/>
                    <a:pt x="12844" y="165"/>
                  </a:cubicBezTo>
                  <a:cubicBezTo>
                    <a:pt x="12931" y="291"/>
                    <a:pt x="12969" y="445"/>
                    <a:pt x="12969" y="610"/>
                  </a:cubicBezTo>
                  <a:lnTo>
                    <a:pt x="12969" y="14380"/>
                  </a:lnTo>
                  <a:cubicBezTo>
                    <a:pt x="12969" y="14902"/>
                    <a:pt x="12602" y="15550"/>
                    <a:pt x="12167" y="15830"/>
                  </a:cubicBezTo>
                  <a:lnTo>
                    <a:pt x="851" y="22314"/>
                  </a:lnTo>
                  <a:cubicBezTo>
                    <a:pt x="725" y="22392"/>
                    <a:pt x="609" y="22430"/>
                    <a:pt x="484" y="22430"/>
                  </a:cubicBezTo>
                  <a:cubicBezTo>
                    <a:pt x="368" y="22430"/>
                    <a:pt x="242" y="22392"/>
                    <a:pt x="165" y="22276"/>
                  </a:cubicBezTo>
                  <a:cubicBezTo>
                    <a:pt x="87" y="22189"/>
                    <a:pt x="39" y="22034"/>
                    <a:pt x="39" y="21831"/>
                  </a:cubicBezTo>
                  <a:lnTo>
                    <a:pt x="39" y="8099"/>
                  </a:lnTo>
                  <a:cubicBezTo>
                    <a:pt x="39" y="7577"/>
                    <a:pt x="406" y="6891"/>
                    <a:pt x="851" y="6649"/>
                  </a:cubicBezTo>
                  <a:lnTo>
                    <a:pt x="12167" y="126"/>
                  </a:lnTo>
                  <a:cubicBezTo>
                    <a:pt x="12283" y="88"/>
                    <a:pt x="12409" y="49"/>
                    <a:pt x="12525" y="49"/>
                  </a:cubicBezTo>
                  <a:close/>
                  <a:moveTo>
                    <a:pt x="12525" y="1"/>
                  </a:moveTo>
                  <a:cubicBezTo>
                    <a:pt x="12409" y="1"/>
                    <a:pt x="12283" y="1"/>
                    <a:pt x="12167" y="88"/>
                  </a:cubicBezTo>
                  <a:lnTo>
                    <a:pt x="851" y="6611"/>
                  </a:lnTo>
                  <a:cubicBezTo>
                    <a:pt x="368" y="6891"/>
                    <a:pt x="0" y="7539"/>
                    <a:pt x="0" y="8099"/>
                  </a:cubicBezTo>
                  <a:lnTo>
                    <a:pt x="0" y="21831"/>
                  </a:lnTo>
                  <a:cubicBezTo>
                    <a:pt x="0" y="22034"/>
                    <a:pt x="39" y="22189"/>
                    <a:pt x="126" y="22314"/>
                  </a:cubicBezTo>
                  <a:cubicBezTo>
                    <a:pt x="203" y="22430"/>
                    <a:pt x="329" y="22469"/>
                    <a:pt x="484" y="22469"/>
                  </a:cubicBezTo>
                  <a:cubicBezTo>
                    <a:pt x="609" y="22469"/>
                    <a:pt x="725" y="22430"/>
                    <a:pt x="851" y="22353"/>
                  </a:cubicBezTo>
                  <a:lnTo>
                    <a:pt x="12167" y="15869"/>
                  </a:lnTo>
                  <a:cubicBezTo>
                    <a:pt x="12650" y="15588"/>
                    <a:pt x="13008" y="14941"/>
                    <a:pt x="13008" y="14380"/>
                  </a:cubicBezTo>
                  <a:lnTo>
                    <a:pt x="13008" y="610"/>
                  </a:lnTo>
                  <a:cubicBezTo>
                    <a:pt x="13008" y="407"/>
                    <a:pt x="12969" y="242"/>
                    <a:pt x="12892" y="165"/>
                  </a:cubicBezTo>
                  <a:cubicBezTo>
                    <a:pt x="12805" y="49"/>
                    <a:pt x="12689" y="1"/>
                    <a:pt x="125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3215;p62">
              <a:extLst>
                <a:ext uri="{FF2B5EF4-FFF2-40B4-BE49-F238E27FC236}">
                  <a16:creationId xmlns:a16="http://schemas.microsoft.com/office/drawing/2014/main" id="{7D12B2B8-55D6-FD11-DE56-89E761FBC0EB}"/>
                </a:ext>
              </a:extLst>
            </p:cNvPr>
            <p:cNvSpPr/>
            <p:nvPr/>
          </p:nvSpPr>
          <p:spPr>
            <a:xfrm>
              <a:off x="7533522" y="2516466"/>
              <a:ext cx="547172" cy="946941"/>
            </a:xfrm>
            <a:custGeom>
              <a:avLst/>
              <a:gdLst/>
              <a:ahLst/>
              <a:cxnLst/>
              <a:rect l="l" t="t" r="r" b="b"/>
              <a:pathLst>
                <a:path w="12970" h="22446" extrusionOk="0">
                  <a:moveTo>
                    <a:pt x="455" y="0"/>
                  </a:moveTo>
                  <a:cubicBezTo>
                    <a:pt x="187" y="0"/>
                    <a:pt x="0" y="230"/>
                    <a:pt x="0" y="602"/>
                  </a:cubicBezTo>
                  <a:lnTo>
                    <a:pt x="0" y="14372"/>
                  </a:lnTo>
                  <a:cubicBezTo>
                    <a:pt x="0" y="14894"/>
                    <a:pt x="368" y="15580"/>
                    <a:pt x="812" y="15822"/>
                  </a:cubicBezTo>
                  <a:lnTo>
                    <a:pt x="12119" y="22345"/>
                  </a:lnTo>
                  <a:cubicBezTo>
                    <a:pt x="12254" y="22413"/>
                    <a:pt x="12380" y="22445"/>
                    <a:pt x="12491" y="22445"/>
                  </a:cubicBezTo>
                  <a:cubicBezTo>
                    <a:pt x="12778" y="22445"/>
                    <a:pt x="12969" y="22227"/>
                    <a:pt x="12969" y="21823"/>
                  </a:cubicBezTo>
                  <a:lnTo>
                    <a:pt x="12969" y="8091"/>
                  </a:lnTo>
                  <a:cubicBezTo>
                    <a:pt x="12969" y="7531"/>
                    <a:pt x="12602" y="6883"/>
                    <a:pt x="12119" y="6641"/>
                  </a:cubicBezTo>
                  <a:lnTo>
                    <a:pt x="812" y="118"/>
                  </a:lnTo>
                  <a:cubicBezTo>
                    <a:pt x="684" y="38"/>
                    <a:pt x="563" y="0"/>
                    <a:pt x="455" y="0"/>
                  </a:cubicBezTo>
                  <a:close/>
                </a:path>
              </a:pathLst>
            </a:custGeom>
            <a:gradFill>
              <a:gsLst>
                <a:gs pos="0">
                  <a:schemeClr val="lt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3216;p62">
              <a:extLst>
                <a:ext uri="{FF2B5EF4-FFF2-40B4-BE49-F238E27FC236}">
                  <a16:creationId xmlns:a16="http://schemas.microsoft.com/office/drawing/2014/main" id="{F704AA84-AD0A-1CC7-A2AE-BA5987E85010}"/>
                </a:ext>
              </a:extLst>
            </p:cNvPr>
            <p:cNvSpPr/>
            <p:nvPr/>
          </p:nvSpPr>
          <p:spPr>
            <a:xfrm>
              <a:off x="7531877" y="2516129"/>
              <a:ext cx="548817" cy="947953"/>
            </a:xfrm>
            <a:custGeom>
              <a:avLst/>
              <a:gdLst/>
              <a:ahLst/>
              <a:cxnLst/>
              <a:rect l="l" t="t" r="r" b="b"/>
              <a:pathLst>
                <a:path w="13009" h="22470" extrusionOk="0">
                  <a:moveTo>
                    <a:pt x="484" y="49"/>
                  </a:moveTo>
                  <a:cubicBezTo>
                    <a:pt x="610" y="49"/>
                    <a:pt x="726" y="88"/>
                    <a:pt x="851" y="126"/>
                  </a:cubicBezTo>
                  <a:lnTo>
                    <a:pt x="12158" y="6649"/>
                  </a:lnTo>
                  <a:cubicBezTo>
                    <a:pt x="12602" y="6891"/>
                    <a:pt x="12970" y="7577"/>
                    <a:pt x="12970" y="8099"/>
                  </a:cubicBezTo>
                  <a:lnTo>
                    <a:pt x="12970" y="21831"/>
                  </a:lnTo>
                  <a:cubicBezTo>
                    <a:pt x="12970" y="22034"/>
                    <a:pt x="12931" y="22189"/>
                    <a:pt x="12844" y="22276"/>
                  </a:cubicBezTo>
                  <a:cubicBezTo>
                    <a:pt x="12767" y="22392"/>
                    <a:pt x="12689" y="22430"/>
                    <a:pt x="12525" y="22430"/>
                  </a:cubicBezTo>
                  <a:cubicBezTo>
                    <a:pt x="12448" y="22430"/>
                    <a:pt x="12322" y="22392"/>
                    <a:pt x="12206" y="22314"/>
                  </a:cubicBezTo>
                  <a:lnTo>
                    <a:pt x="890" y="15830"/>
                  </a:lnTo>
                  <a:cubicBezTo>
                    <a:pt x="407" y="15550"/>
                    <a:pt x="39" y="14902"/>
                    <a:pt x="39" y="14380"/>
                  </a:cubicBezTo>
                  <a:lnTo>
                    <a:pt x="39" y="610"/>
                  </a:lnTo>
                  <a:cubicBezTo>
                    <a:pt x="39" y="445"/>
                    <a:pt x="78" y="291"/>
                    <a:pt x="165" y="165"/>
                  </a:cubicBezTo>
                  <a:cubicBezTo>
                    <a:pt x="242" y="88"/>
                    <a:pt x="368" y="49"/>
                    <a:pt x="484" y="49"/>
                  </a:cubicBezTo>
                  <a:close/>
                  <a:moveTo>
                    <a:pt x="484" y="1"/>
                  </a:moveTo>
                  <a:cubicBezTo>
                    <a:pt x="368" y="1"/>
                    <a:pt x="242" y="49"/>
                    <a:pt x="126" y="165"/>
                  </a:cubicBezTo>
                  <a:cubicBezTo>
                    <a:pt x="39" y="242"/>
                    <a:pt x="1" y="407"/>
                    <a:pt x="1" y="610"/>
                  </a:cubicBezTo>
                  <a:lnTo>
                    <a:pt x="1" y="14380"/>
                  </a:lnTo>
                  <a:cubicBezTo>
                    <a:pt x="1" y="14941"/>
                    <a:pt x="368" y="15588"/>
                    <a:pt x="851" y="15869"/>
                  </a:cubicBezTo>
                  <a:lnTo>
                    <a:pt x="12158" y="22353"/>
                  </a:lnTo>
                  <a:cubicBezTo>
                    <a:pt x="12283" y="22430"/>
                    <a:pt x="12399" y="22469"/>
                    <a:pt x="12525" y="22469"/>
                  </a:cubicBezTo>
                  <a:cubicBezTo>
                    <a:pt x="12689" y="22469"/>
                    <a:pt x="12805" y="22430"/>
                    <a:pt x="12883" y="22314"/>
                  </a:cubicBezTo>
                  <a:cubicBezTo>
                    <a:pt x="12970" y="22189"/>
                    <a:pt x="13008" y="22034"/>
                    <a:pt x="13008" y="21831"/>
                  </a:cubicBezTo>
                  <a:lnTo>
                    <a:pt x="13008" y="8099"/>
                  </a:lnTo>
                  <a:cubicBezTo>
                    <a:pt x="13008" y="7539"/>
                    <a:pt x="12641" y="6891"/>
                    <a:pt x="12206" y="6611"/>
                  </a:cubicBezTo>
                  <a:lnTo>
                    <a:pt x="890" y="88"/>
                  </a:lnTo>
                  <a:cubicBezTo>
                    <a:pt x="726" y="1"/>
                    <a:pt x="610" y="1"/>
                    <a:pt x="4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3217;p62">
              <a:extLst>
                <a:ext uri="{FF2B5EF4-FFF2-40B4-BE49-F238E27FC236}">
                  <a16:creationId xmlns:a16="http://schemas.microsoft.com/office/drawing/2014/main" id="{F2623367-3B09-0A99-DA9A-B7C7E0C9F6F7}"/>
                </a:ext>
              </a:extLst>
            </p:cNvPr>
            <p:cNvSpPr/>
            <p:nvPr/>
          </p:nvSpPr>
          <p:spPr>
            <a:xfrm>
              <a:off x="5614061" y="2868635"/>
              <a:ext cx="22064" cy="321300"/>
            </a:xfrm>
            <a:custGeom>
              <a:avLst/>
              <a:gdLst/>
              <a:ahLst/>
              <a:cxnLst/>
              <a:rect l="l" t="t" r="r" b="b"/>
              <a:pathLst>
                <a:path w="523" h="7616" extrusionOk="0">
                  <a:moveTo>
                    <a:pt x="522" y="0"/>
                  </a:moveTo>
                  <a:lnTo>
                    <a:pt x="1" y="329"/>
                  </a:lnTo>
                  <a:lnTo>
                    <a:pt x="1" y="7615"/>
                  </a:lnTo>
                  <a:lnTo>
                    <a:pt x="522" y="7287"/>
                  </a:lnTo>
                  <a:lnTo>
                    <a:pt x="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3218;p62">
              <a:extLst>
                <a:ext uri="{FF2B5EF4-FFF2-40B4-BE49-F238E27FC236}">
                  <a16:creationId xmlns:a16="http://schemas.microsoft.com/office/drawing/2014/main" id="{41D2312A-F36E-B77F-4445-0DD94C91F4A1}"/>
                </a:ext>
              </a:extLst>
            </p:cNvPr>
            <p:cNvSpPr/>
            <p:nvPr/>
          </p:nvSpPr>
          <p:spPr>
            <a:xfrm>
              <a:off x="5671944" y="2911035"/>
              <a:ext cx="22064" cy="244645"/>
            </a:xfrm>
            <a:custGeom>
              <a:avLst/>
              <a:gdLst/>
              <a:ahLst/>
              <a:cxnLst/>
              <a:rect l="l" t="t" r="r" b="b"/>
              <a:pathLst>
                <a:path w="523" h="5799" extrusionOk="0">
                  <a:moveTo>
                    <a:pt x="523" y="0"/>
                  </a:moveTo>
                  <a:lnTo>
                    <a:pt x="1" y="329"/>
                  </a:lnTo>
                  <a:lnTo>
                    <a:pt x="1" y="5798"/>
                  </a:lnTo>
                  <a:lnTo>
                    <a:pt x="523" y="5518"/>
                  </a:lnTo>
                  <a:lnTo>
                    <a:pt x="5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3219;p62">
              <a:extLst>
                <a:ext uri="{FF2B5EF4-FFF2-40B4-BE49-F238E27FC236}">
                  <a16:creationId xmlns:a16="http://schemas.microsoft.com/office/drawing/2014/main" id="{DC053092-CFAB-FFAE-A90A-E82B171AE7EF}"/>
                </a:ext>
              </a:extLst>
            </p:cNvPr>
            <p:cNvSpPr/>
            <p:nvPr/>
          </p:nvSpPr>
          <p:spPr>
            <a:xfrm>
              <a:off x="5729447" y="2826235"/>
              <a:ext cx="22064" cy="295608"/>
            </a:xfrm>
            <a:custGeom>
              <a:avLst/>
              <a:gdLst/>
              <a:ahLst/>
              <a:cxnLst/>
              <a:rect l="l" t="t" r="r" b="b"/>
              <a:pathLst>
                <a:path w="523" h="7007" extrusionOk="0">
                  <a:moveTo>
                    <a:pt x="522" y="0"/>
                  </a:moveTo>
                  <a:lnTo>
                    <a:pt x="0" y="280"/>
                  </a:lnTo>
                  <a:lnTo>
                    <a:pt x="0" y="7006"/>
                  </a:lnTo>
                  <a:lnTo>
                    <a:pt x="522" y="6726"/>
                  </a:lnTo>
                  <a:lnTo>
                    <a:pt x="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3220;p62">
              <a:extLst>
                <a:ext uri="{FF2B5EF4-FFF2-40B4-BE49-F238E27FC236}">
                  <a16:creationId xmlns:a16="http://schemas.microsoft.com/office/drawing/2014/main" id="{8A35D2B0-7ABF-643C-A226-49CD374644BA}"/>
                </a:ext>
              </a:extLst>
            </p:cNvPr>
            <p:cNvSpPr/>
            <p:nvPr/>
          </p:nvSpPr>
          <p:spPr>
            <a:xfrm>
              <a:off x="5787330" y="2872305"/>
              <a:ext cx="23709" cy="217308"/>
            </a:xfrm>
            <a:custGeom>
              <a:avLst/>
              <a:gdLst/>
              <a:ahLst/>
              <a:cxnLst/>
              <a:rect l="l" t="t" r="r" b="b"/>
              <a:pathLst>
                <a:path w="562" h="5151" extrusionOk="0">
                  <a:moveTo>
                    <a:pt x="561" y="0"/>
                  </a:moveTo>
                  <a:lnTo>
                    <a:pt x="1" y="280"/>
                  </a:lnTo>
                  <a:lnTo>
                    <a:pt x="1" y="5151"/>
                  </a:lnTo>
                  <a:lnTo>
                    <a:pt x="561" y="4832"/>
                  </a:lnTo>
                  <a:lnTo>
                    <a:pt x="5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3221;p62">
              <a:extLst>
                <a:ext uri="{FF2B5EF4-FFF2-40B4-BE49-F238E27FC236}">
                  <a16:creationId xmlns:a16="http://schemas.microsoft.com/office/drawing/2014/main" id="{46C691F5-1AEC-6ADE-532B-D97DB1A4A57B}"/>
                </a:ext>
              </a:extLst>
            </p:cNvPr>
            <p:cNvSpPr/>
            <p:nvPr/>
          </p:nvSpPr>
          <p:spPr>
            <a:xfrm>
              <a:off x="5846858" y="2795649"/>
              <a:ext cx="22064" cy="260128"/>
            </a:xfrm>
            <a:custGeom>
              <a:avLst/>
              <a:gdLst/>
              <a:ahLst/>
              <a:cxnLst/>
              <a:rect l="l" t="t" r="r" b="b"/>
              <a:pathLst>
                <a:path w="523" h="6166" extrusionOk="0">
                  <a:moveTo>
                    <a:pt x="522" y="0"/>
                  </a:moveTo>
                  <a:lnTo>
                    <a:pt x="1" y="281"/>
                  </a:lnTo>
                  <a:lnTo>
                    <a:pt x="1" y="6166"/>
                  </a:lnTo>
                  <a:lnTo>
                    <a:pt x="522" y="5837"/>
                  </a:lnTo>
                  <a:lnTo>
                    <a:pt x="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3222;p62">
              <a:extLst>
                <a:ext uri="{FF2B5EF4-FFF2-40B4-BE49-F238E27FC236}">
                  <a16:creationId xmlns:a16="http://schemas.microsoft.com/office/drawing/2014/main" id="{A13AB326-A70A-19E0-3EBB-9E1EF55F05A2}"/>
                </a:ext>
              </a:extLst>
            </p:cNvPr>
            <p:cNvSpPr/>
            <p:nvPr/>
          </p:nvSpPr>
          <p:spPr>
            <a:xfrm>
              <a:off x="5904361" y="2712452"/>
              <a:ext cx="22444" cy="309108"/>
            </a:xfrm>
            <a:custGeom>
              <a:avLst/>
              <a:gdLst/>
              <a:ahLst/>
              <a:cxnLst/>
              <a:rect l="l" t="t" r="r" b="b"/>
              <a:pathLst>
                <a:path w="532" h="7327" extrusionOk="0">
                  <a:moveTo>
                    <a:pt x="532" y="1"/>
                  </a:moveTo>
                  <a:lnTo>
                    <a:pt x="0" y="320"/>
                  </a:lnTo>
                  <a:lnTo>
                    <a:pt x="0" y="7326"/>
                  </a:lnTo>
                  <a:lnTo>
                    <a:pt x="532" y="7046"/>
                  </a:lnTo>
                  <a:lnTo>
                    <a:pt x="5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3223;p62">
              <a:extLst>
                <a:ext uri="{FF2B5EF4-FFF2-40B4-BE49-F238E27FC236}">
                  <a16:creationId xmlns:a16="http://schemas.microsoft.com/office/drawing/2014/main" id="{7A151EA9-8931-336D-E65F-5F762A526F86}"/>
                </a:ext>
              </a:extLst>
            </p:cNvPr>
            <p:cNvSpPr/>
            <p:nvPr/>
          </p:nvSpPr>
          <p:spPr>
            <a:xfrm>
              <a:off x="5962244" y="2846613"/>
              <a:ext cx="22064" cy="142720"/>
            </a:xfrm>
            <a:custGeom>
              <a:avLst/>
              <a:gdLst/>
              <a:ahLst/>
              <a:cxnLst/>
              <a:rect l="l" t="t" r="r" b="b"/>
              <a:pathLst>
                <a:path w="523" h="3383" extrusionOk="0">
                  <a:moveTo>
                    <a:pt x="522" y="0"/>
                  </a:moveTo>
                  <a:lnTo>
                    <a:pt x="0" y="319"/>
                  </a:lnTo>
                  <a:lnTo>
                    <a:pt x="0" y="3383"/>
                  </a:lnTo>
                  <a:lnTo>
                    <a:pt x="522" y="3064"/>
                  </a:lnTo>
                  <a:lnTo>
                    <a:pt x="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3224;p62">
              <a:extLst>
                <a:ext uri="{FF2B5EF4-FFF2-40B4-BE49-F238E27FC236}">
                  <a16:creationId xmlns:a16="http://schemas.microsoft.com/office/drawing/2014/main" id="{D34FC224-1FA5-1305-EF4C-60208F371836}"/>
                </a:ext>
              </a:extLst>
            </p:cNvPr>
            <p:cNvSpPr/>
            <p:nvPr/>
          </p:nvSpPr>
          <p:spPr>
            <a:xfrm>
              <a:off x="6030801" y="2620734"/>
              <a:ext cx="62353" cy="75769"/>
            </a:xfrm>
            <a:custGeom>
              <a:avLst/>
              <a:gdLst/>
              <a:ahLst/>
              <a:cxnLst/>
              <a:rect l="l" t="t" r="r" b="b"/>
              <a:pathLst>
                <a:path w="1478" h="1796" extrusionOk="0">
                  <a:moveTo>
                    <a:pt x="1197" y="1"/>
                  </a:moveTo>
                  <a:lnTo>
                    <a:pt x="753" y="890"/>
                  </a:lnTo>
                  <a:lnTo>
                    <a:pt x="269" y="561"/>
                  </a:lnTo>
                  <a:cubicBezTo>
                    <a:pt x="192" y="725"/>
                    <a:pt x="105" y="928"/>
                    <a:pt x="67" y="1083"/>
                  </a:cubicBezTo>
                  <a:cubicBezTo>
                    <a:pt x="0" y="1496"/>
                    <a:pt x="139" y="1796"/>
                    <a:pt x="428" y="1796"/>
                  </a:cubicBezTo>
                  <a:cubicBezTo>
                    <a:pt x="477" y="1796"/>
                    <a:pt x="531" y="1787"/>
                    <a:pt x="588" y="1769"/>
                  </a:cubicBezTo>
                  <a:cubicBezTo>
                    <a:pt x="956" y="1653"/>
                    <a:pt x="1313" y="1170"/>
                    <a:pt x="1400" y="687"/>
                  </a:cubicBezTo>
                  <a:cubicBezTo>
                    <a:pt x="1477" y="358"/>
                    <a:pt x="1400" y="78"/>
                    <a:pt x="1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3225;p62">
              <a:extLst>
                <a:ext uri="{FF2B5EF4-FFF2-40B4-BE49-F238E27FC236}">
                  <a16:creationId xmlns:a16="http://schemas.microsoft.com/office/drawing/2014/main" id="{A7C09C24-F05E-A64D-EEA5-923C332A8B35}"/>
                </a:ext>
              </a:extLst>
            </p:cNvPr>
            <p:cNvSpPr/>
            <p:nvPr/>
          </p:nvSpPr>
          <p:spPr>
            <a:xfrm>
              <a:off x="6042150" y="2620734"/>
              <a:ext cx="39192" cy="37547"/>
            </a:xfrm>
            <a:custGeom>
              <a:avLst/>
              <a:gdLst/>
              <a:ahLst/>
              <a:cxnLst/>
              <a:rect l="l" t="t" r="r" b="b"/>
              <a:pathLst>
                <a:path w="929" h="890" extrusionOk="0">
                  <a:moveTo>
                    <a:pt x="0" y="1"/>
                  </a:moveTo>
                  <a:lnTo>
                    <a:pt x="0" y="890"/>
                  </a:lnTo>
                  <a:lnTo>
                    <a:pt x="928" y="890"/>
                  </a:lnTo>
                  <a:lnTo>
                    <a:pt x="9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3226;p62">
              <a:extLst>
                <a:ext uri="{FF2B5EF4-FFF2-40B4-BE49-F238E27FC236}">
                  <a16:creationId xmlns:a16="http://schemas.microsoft.com/office/drawing/2014/main" id="{260D9CE0-942B-2A72-3984-8DB47F9312B5}"/>
                </a:ext>
              </a:extLst>
            </p:cNvPr>
            <p:cNvSpPr/>
            <p:nvPr/>
          </p:nvSpPr>
          <p:spPr>
            <a:xfrm>
              <a:off x="6031940" y="2702791"/>
              <a:ext cx="62859" cy="76570"/>
            </a:xfrm>
            <a:custGeom>
              <a:avLst/>
              <a:gdLst/>
              <a:ahLst/>
              <a:cxnLst/>
              <a:rect l="l" t="t" r="r" b="b"/>
              <a:pathLst>
                <a:path w="1490" h="1815" extrusionOk="0">
                  <a:moveTo>
                    <a:pt x="1025" y="1"/>
                  </a:moveTo>
                  <a:cubicBezTo>
                    <a:pt x="943" y="1"/>
                    <a:pt x="854" y="23"/>
                    <a:pt x="764" y="66"/>
                  </a:cubicBezTo>
                  <a:lnTo>
                    <a:pt x="726" y="916"/>
                  </a:lnTo>
                  <a:lnTo>
                    <a:pt x="40" y="1158"/>
                  </a:lnTo>
                  <a:cubicBezTo>
                    <a:pt x="1" y="1312"/>
                    <a:pt x="40" y="1477"/>
                    <a:pt x="78" y="1602"/>
                  </a:cubicBezTo>
                  <a:cubicBezTo>
                    <a:pt x="151" y="1744"/>
                    <a:pt x="271" y="1815"/>
                    <a:pt x="414" y="1815"/>
                  </a:cubicBezTo>
                  <a:cubicBezTo>
                    <a:pt x="593" y="1815"/>
                    <a:pt x="807" y="1702"/>
                    <a:pt x="1006" y="1477"/>
                  </a:cubicBezTo>
                  <a:cubicBezTo>
                    <a:pt x="1325" y="1119"/>
                    <a:pt x="1489" y="510"/>
                    <a:pt x="1325" y="191"/>
                  </a:cubicBezTo>
                  <a:cubicBezTo>
                    <a:pt x="1276" y="64"/>
                    <a:pt x="1162" y="1"/>
                    <a:pt x="1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3227;p62">
              <a:extLst>
                <a:ext uri="{FF2B5EF4-FFF2-40B4-BE49-F238E27FC236}">
                  <a16:creationId xmlns:a16="http://schemas.microsoft.com/office/drawing/2014/main" id="{1BFE54C4-A49A-D491-9193-67F30F9B9362}"/>
                </a:ext>
              </a:extLst>
            </p:cNvPr>
            <p:cNvSpPr/>
            <p:nvPr/>
          </p:nvSpPr>
          <p:spPr>
            <a:xfrm>
              <a:off x="6033586" y="2705533"/>
              <a:ext cx="30628" cy="46111"/>
            </a:xfrm>
            <a:custGeom>
              <a:avLst/>
              <a:gdLst/>
              <a:ahLst/>
              <a:cxnLst/>
              <a:rect l="l" t="t" r="r" b="b"/>
              <a:pathLst>
                <a:path w="726" h="1093" extrusionOk="0">
                  <a:moveTo>
                    <a:pt x="725" y="1"/>
                  </a:moveTo>
                  <a:cubicBezTo>
                    <a:pt x="609" y="39"/>
                    <a:pt x="484" y="126"/>
                    <a:pt x="406" y="242"/>
                  </a:cubicBezTo>
                  <a:cubicBezTo>
                    <a:pt x="165" y="484"/>
                    <a:pt x="39" y="812"/>
                    <a:pt x="1" y="1093"/>
                  </a:cubicBezTo>
                  <a:lnTo>
                    <a:pt x="687" y="851"/>
                  </a:lnTo>
                  <a:lnTo>
                    <a:pt x="7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3228;p62">
              <a:extLst>
                <a:ext uri="{FF2B5EF4-FFF2-40B4-BE49-F238E27FC236}">
                  <a16:creationId xmlns:a16="http://schemas.microsoft.com/office/drawing/2014/main" id="{CEBC3F23-55F4-577D-3184-0495474FB1FD}"/>
                </a:ext>
              </a:extLst>
            </p:cNvPr>
            <p:cNvSpPr/>
            <p:nvPr/>
          </p:nvSpPr>
          <p:spPr>
            <a:xfrm>
              <a:off x="6030337" y="2785101"/>
              <a:ext cx="61172" cy="76317"/>
            </a:xfrm>
            <a:custGeom>
              <a:avLst/>
              <a:gdLst/>
              <a:ahLst/>
              <a:cxnLst/>
              <a:rect l="l" t="t" r="r" b="b"/>
              <a:pathLst>
                <a:path w="1450" h="1809" extrusionOk="0">
                  <a:moveTo>
                    <a:pt x="1075" y="0"/>
                  </a:moveTo>
                  <a:cubicBezTo>
                    <a:pt x="829" y="0"/>
                    <a:pt x="503" y="224"/>
                    <a:pt x="280" y="569"/>
                  </a:cubicBezTo>
                  <a:cubicBezTo>
                    <a:pt x="0" y="1052"/>
                    <a:pt x="0" y="1584"/>
                    <a:pt x="242" y="1739"/>
                  </a:cubicBezTo>
                  <a:cubicBezTo>
                    <a:pt x="298" y="1785"/>
                    <a:pt x="373" y="1809"/>
                    <a:pt x="457" y="1809"/>
                  </a:cubicBezTo>
                  <a:cubicBezTo>
                    <a:pt x="602" y="1809"/>
                    <a:pt x="775" y="1737"/>
                    <a:pt x="928" y="1584"/>
                  </a:cubicBezTo>
                  <a:lnTo>
                    <a:pt x="764" y="898"/>
                  </a:lnTo>
                  <a:lnTo>
                    <a:pt x="1450" y="376"/>
                  </a:lnTo>
                  <a:cubicBezTo>
                    <a:pt x="1411" y="250"/>
                    <a:pt x="1363" y="134"/>
                    <a:pt x="1247" y="47"/>
                  </a:cubicBezTo>
                  <a:cubicBezTo>
                    <a:pt x="1197" y="16"/>
                    <a:pt x="1139" y="0"/>
                    <a:pt x="1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3229;p62">
              <a:extLst>
                <a:ext uri="{FF2B5EF4-FFF2-40B4-BE49-F238E27FC236}">
                  <a16:creationId xmlns:a16="http://schemas.microsoft.com/office/drawing/2014/main" id="{2CA7446F-813B-E567-2AC5-FB6608D646D6}"/>
                </a:ext>
              </a:extLst>
            </p:cNvPr>
            <p:cNvSpPr/>
            <p:nvPr/>
          </p:nvSpPr>
          <p:spPr>
            <a:xfrm>
              <a:off x="6062527" y="2800922"/>
              <a:ext cx="30628" cy="51005"/>
            </a:xfrm>
            <a:custGeom>
              <a:avLst/>
              <a:gdLst/>
              <a:ahLst/>
              <a:cxnLst/>
              <a:rect l="l" t="t" r="r" b="b"/>
              <a:pathLst>
                <a:path w="726" h="1209" extrusionOk="0">
                  <a:moveTo>
                    <a:pt x="687" y="1"/>
                  </a:moveTo>
                  <a:lnTo>
                    <a:pt x="1" y="523"/>
                  </a:lnTo>
                  <a:lnTo>
                    <a:pt x="165" y="1209"/>
                  </a:lnTo>
                  <a:cubicBezTo>
                    <a:pt x="281" y="1122"/>
                    <a:pt x="358" y="1006"/>
                    <a:pt x="445" y="880"/>
                  </a:cubicBezTo>
                  <a:cubicBezTo>
                    <a:pt x="648" y="561"/>
                    <a:pt x="725" y="243"/>
                    <a:pt x="6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3230;p62">
              <a:extLst>
                <a:ext uri="{FF2B5EF4-FFF2-40B4-BE49-F238E27FC236}">
                  <a16:creationId xmlns:a16="http://schemas.microsoft.com/office/drawing/2014/main" id="{1F1DB5F9-75DA-4072-861C-3F35690A9044}"/>
                </a:ext>
              </a:extLst>
            </p:cNvPr>
            <p:cNvSpPr/>
            <p:nvPr/>
          </p:nvSpPr>
          <p:spPr>
            <a:xfrm>
              <a:off x="6030337" y="2868508"/>
              <a:ext cx="64125" cy="71508"/>
            </a:xfrm>
            <a:custGeom>
              <a:avLst/>
              <a:gdLst/>
              <a:ahLst/>
              <a:cxnLst/>
              <a:rect l="l" t="t" r="r" b="b"/>
              <a:pathLst>
                <a:path w="1520" h="1695" extrusionOk="0">
                  <a:moveTo>
                    <a:pt x="1085" y="1"/>
                  </a:moveTo>
                  <a:cubicBezTo>
                    <a:pt x="1072" y="1"/>
                    <a:pt x="1058" y="1"/>
                    <a:pt x="1044" y="3"/>
                  </a:cubicBezTo>
                  <a:cubicBezTo>
                    <a:pt x="686" y="3"/>
                    <a:pt x="280" y="409"/>
                    <a:pt x="116" y="931"/>
                  </a:cubicBezTo>
                  <a:cubicBezTo>
                    <a:pt x="0" y="1250"/>
                    <a:pt x="39" y="1578"/>
                    <a:pt x="203" y="1694"/>
                  </a:cubicBezTo>
                  <a:lnTo>
                    <a:pt x="764" y="892"/>
                  </a:lnTo>
                  <a:lnTo>
                    <a:pt x="1121" y="1375"/>
                  </a:lnTo>
                  <a:cubicBezTo>
                    <a:pt x="1247" y="1211"/>
                    <a:pt x="1324" y="1056"/>
                    <a:pt x="1363" y="854"/>
                  </a:cubicBezTo>
                  <a:cubicBezTo>
                    <a:pt x="1520" y="392"/>
                    <a:pt x="1377" y="1"/>
                    <a:pt x="10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3231;p62">
              <a:extLst>
                <a:ext uri="{FF2B5EF4-FFF2-40B4-BE49-F238E27FC236}">
                  <a16:creationId xmlns:a16="http://schemas.microsoft.com/office/drawing/2014/main" id="{080762A5-8F6F-EA02-9BDC-A309232A50CD}"/>
                </a:ext>
              </a:extLst>
            </p:cNvPr>
            <p:cNvSpPr/>
            <p:nvPr/>
          </p:nvSpPr>
          <p:spPr>
            <a:xfrm>
              <a:off x="6038901" y="2906141"/>
              <a:ext cx="38770" cy="37547"/>
            </a:xfrm>
            <a:custGeom>
              <a:avLst/>
              <a:gdLst/>
              <a:ahLst/>
              <a:cxnLst/>
              <a:rect l="l" t="t" r="r" b="b"/>
              <a:pathLst>
                <a:path w="919" h="890" extrusionOk="0">
                  <a:moveTo>
                    <a:pt x="561" y="0"/>
                  </a:moveTo>
                  <a:lnTo>
                    <a:pt x="0" y="802"/>
                  </a:lnTo>
                  <a:cubicBezTo>
                    <a:pt x="77" y="889"/>
                    <a:pt x="155" y="889"/>
                    <a:pt x="242" y="889"/>
                  </a:cubicBezTo>
                  <a:lnTo>
                    <a:pt x="280" y="889"/>
                  </a:lnTo>
                  <a:cubicBezTo>
                    <a:pt x="483" y="889"/>
                    <a:pt x="725" y="725"/>
                    <a:pt x="918" y="483"/>
                  </a:cubicBezTo>
                  <a:lnTo>
                    <a:pt x="5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3232;p62">
              <a:extLst>
                <a:ext uri="{FF2B5EF4-FFF2-40B4-BE49-F238E27FC236}">
                  <a16:creationId xmlns:a16="http://schemas.microsoft.com/office/drawing/2014/main" id="{5966CD7D-41C0-069A-75FB-E49EABFD4CD9}"/>
                </a:ext>
              </a:extLst>
            </p:cNvPr>
            <p:cNvSpPr/>
            <p:nvPr/>
          </p:nvSpPr>
          <p:spPr>
            <a:xfrm>
              <a:off x="5614061" y="3018236"/>
              <a:ext cx="370238" cy="227559"/>
            </a:xfrm>
            <a:custGeom>
              <a:avLst/>
              <a:gdLst/>
              <a:ahLst/>
              <a:cxnLst/>
              <a:rect l="l" t="t" r="r" b="b"/>
              <a:pathLst>
                <a:path w="8776" h="5394" extrusionOk="0">
                  <a:moveTo>
                    <a:pt x="8775" y="1"/>
                  </a:moveTo>
                  <a:lnTo>
                    <a:pt x="1" y="5074"/>
                  </a:lnTo>
                  <a:lnTo>
                    <a:pt x="1" y="5393"/>
                  </a:lnTo>
                  <a:lnTo>
                    <a:pt x="8775" y="320"/>
                  </a:lnTo>
                  <a:lnTo>
                    <a:pt x="87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3233;p62">
              <a:extLst>
                <a:ext uri="{FF2B5EF4-FFF2-40B4-BE49-F238E27FC236}">
                  <a16:creationId xmlns:a16="http://schemas.microsoft.com/office/drawing/2014/main" id="{8114E905-5D48-7E1F-5368-593F0340B747}"/>
                </a:ext>
              </a:extLst>
            </p:cNvPr>
            <p:cNvSpPr/>
            <p:nvPr/>
          </p:nvSpPr>
          <p:spPr>
            <a:xfrm>
              <a:off x="5614061" y="3048823"/>
              <a:ext cx="370238" cy="227517"/>
            </a:xfrm>
            <a:custGeom>
              <a:avLst/>
              <a:gdLst/>
              <a:ahLst/>
              <a:cxnLst/>
              <a:rect l="l" t="t" r="r" b="b"/>
              <a:pathLst>
                <a:path w="8776" h="5393" extrusionOk="0">
                  <a:moveTo>
                    <a:pt x="8775" y="1"/>
                  </a:moveTo>
                  <a:lnTo>
                    <a:pt x="1" y="5074"/>
                  </a:lnTo>
                  <a:lnTo>
                    <a:pt x="1" y="5393"/>
                  </a:lnTo>
                  <a:lnTo>
                    <a:pt x="8775" y="319"/>
                  </a:lnTo>
                  <a:lnTo>
                    <a:pt x="87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3234;p62">
              <a:extLst>
                <a:ext uri="{FF2B5EF4-FFF2-40B4-BE49-F238E27FC236}">
                  <a16:creationId xmlns:a16="http://schemas.microsoft.com/office/drawing/2014/main" id="{179632B7-7BC5-1725-F975-2D89CD9A35D2}"/>
                </a:ext>
              </a:extLst>
            </p:cNvPr>
            <p:cNvSpPr/>
            <p:nvPr/>
          </p:nvSpPr>
          <p:spPr>
            <a:xfrm>
              <a:off x="6023376" y="2957105"/>
              <a:ext cx="68133" cy="83194"/>
            </a:xfrm>
            <a:custGeom>
              <a:avLst/>
              <a:gdLst/>
              <a:ahLst/>
              <a:cxnLst/>
              <a:rect l="l" t="t" r="r" b="b"/>
              <a:pathLst>
                <a:path w="1615" h="1972" extrusionOk="0">
                  <a:moveTo>
                    <a:pt x="1615" y="0"/>
                  </a:moveTo>
                  <a:lnTo>
                    <a:pt x="1" y="928"/>
                  </a:lnTo>
                  <a:lnTo>
                    <a:pt x="1" y="1972"/>
                  </a:lnTo>
                  <a:lnTo>
                    <a:pt x="1615" y="1044"/>
                  </a:lnTo>
                  <a:lnTo>
                    <a:pt x="16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3235;p62">
              <a:extLst>
                <a:ext uri="{FF2B5EF4-FFF2-40B4-BE49-F238E27FC236}">
                  <a16:creationId xmlns:a16="http://schemas.microsoft.com/office/drawing/2014/main" id="{B0CEE3D5-FE53-87E6-E2DF-75C4A651E13F}"/>
                </a:ext>
              </a:extLst>
            </p:cNvPr>
            <p:cNvSpPr/>
            <p:nvPr/>
          </p:nvSpPr>
          <p:spPr>
            <a:xfrm>
              <a:off x="5614061" y="3086962"/>
              <a:ext cx="477436" cy="350831"/>
            </a:xfrm>
            <a:custGeom>
              <a:avLst/>
              <a:gdLst/>
              <a:ahLst/>
              <a:cxnLst/>
              <a:rect l="l" t="t" r="r" b="b"/>
              <a:pathLst>
                <a:path w="11317" h="8316" extrusionOk="0">
                  <a:moveTo>
                    <a:pt x="10191" y="0"/>
                  </a:moveTo>
                  <a:cubicBezTo>
                    <a:pt x="10164" y="0"/>
                    <a:pt x="10137" y="8"/>
                    <a:pt x="10109" y="24"/>
                  </a:cubicBezTo>
                  <a:cubicBezTo>
                    <a:pt x="9587" y="304"/>
                    <a:pt x="9345" y="2402"/>
                    <a:pt x="8775" y="2720"/>
                  </a:cubicBezTo>
                  <a:cubicBezTo>
                    <a:pt x="8736" y="2740"/>
                    <a:pt x="8700" y="2749"/>
                    <a:pt x="8666" y="2749"/>
                  </a:cubicBezTo>
                  <a:cubicBezTo>
                    <a:pt x="8228" y="2749"/>
                    <a:pt x="8121" y="1294"/>
                    <a:pt x="7791" y="1294"/>
                  </a:cubicBezTo>
                  <a:cubicBezTo>
                    <a:pt x="7772" y="1294"/>
                    <a:pt x="7752" y="1299"/>
                    <a:pt x="7732" y="1310"/>
                  </a:cubicBezTo>
                  <a:cubicBezTo>
                    <a:pt x="7326" y="1551"/>
                    <a:pt x="7123" y="2836"/>
                    <a:pt x="6804" y="3039"/>
                  </a:cubicBezTo>
                  <a:cubicBezTo>
                    <a:pt x="6782" y="3053"/>
                    <a:pt x="6760" y="3060"/>
                    <a:pt x="6739" y="3060"/>
                  </a:cubicBezTo>
                  <a:cubicBezTo>
                    <a:pt x="6469" y="3060"/>
                    <a:pt x="6252" y="2021"/>
                    <a:pt x="6010" y="2021"/>
                  </a:cubicBezTo>
                  <a:cubicBezTo>
                    <a:pt x="5995" y="2021"/>
                    <a:pt x="5979" y="2025"/>
                    <a:pt x="5963" y="2034"/>
                  </a:cubicBezTo>
                  <a:cubicBezTo>
                    <a:pt x="5634" y="2237"/>
                    <a:pt x="5151" y="4334"/>
                    <a:pt x="4707" y="4576"/>
                  </a:cubicBezTo>
                  <a:cubicBezTo>
                    <a:pt x="4675" y="4595"/>
                    <a:pt x="4646" y="4604"/>
                    <a:pt x="4619" y="4604"/>
                  </a:cubicBezTo>
                  <a:cubicBezTo>
                    <a:pt x="4325" y="4604"/>
                    <a:pt x="4250" y="3589"/>
                    <a:pt x="3943" y="3589"/>
                  </a:cubicBezTo>
                  <a:cubicBezTo>
                    <a:pt x="3919" y="3589"/>
                    <a:pt x="3893" y="3596"/>
                    <a:pt x="3866" y="3610"/>
                  </a:cubicBezTo>
                  <a:cubicBezTo>
                    <a:pt x="3499" y="3851"/>
                    <a:pt x="3344" y="5697"/>
                    <a:pt x="2735" y="6064"/>
                  </a:cubicBezTo>
                  <a:cubicBezTo>
                    <a:pt x="2691" y="6089"/>
                    <a:pt x="2646" y="6101"/>
                    <a:pt x="2602" y="6101"/>
                  </a:cubicBezTo>
                  <a:cubicBezTo>
                    <a:pt x="2127" y="6101"/>
                    <a:pt x="1687" y="4747"/>
                    <a:pt x="1355" y="4747"/>
                  </a:cubicBezTo>
                  <a:cubicBezTo>
                    <a:pt x="1332" y="4747"/>
                    <a:pt x="1308" y="4754"/>
                    <a:pt x="1286" y="4769"/>
                  </a:cubicBezTo>
                  <a:cubicBezTo>
                    <a:pt x="928" y="4972"/>
                    <a:pt x="1" y="8316"/>
                    <a:pt x="1" y="8316"/>
                  </a:cubicBezTo>
                  <a:lnTo>
                    <a:pt x="11317" y="1793"/>
                  </a:lnTo>
                  <a:lnTo>
                    <a:pt x="11317" y="1793"/>
                  </a:lnTo>
                  <a:cubicBezTo>
                    <a:pt x="11294" y="1805"/>
                    <a:pt x="11273" y="1811"/>
                    <a:pt x="11251" y="1811"/>
                  </a:cubicBezTo>
                  <a:cubicBezTo>
                    <a:pt x="10868" y="1811"/>
                    <a:pt x="10602" y="0"/>
                    <a:pt x="10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3236;p62">
              <a:extLst>
                <a:ext uri="{FF2B5EF4-FFF2-40B4-BE49-F238E27FC236}">
                  <a16:creationId xmlns:a16="http://schemas.microsoft.com/office/drawing/2014/main" id="{EAF4E6D4-F52C-7EAD-9F05-039BEF26388D}"/>
                </a:ext>
              </a:extLst>
            </p:cNvPr>
            <p:cNvSpPr/>
            <p:nvPr/>
          </p:nvSpPr>
          <p:spPr>
            <a:xfrm>
              <a:off x="5612415" y="3086329"/>
              <a:ext cx="479081" cy="351464"/>
            </a:xfrm>
            <a:custGeom>
              <a:avLst/>
              <a:gdLst/>
              <a:ahLst/>
              <a:cxnLst/>
              <a:rect l="l" t="t" r="r" b="b"/>
              <a:pathLst>
                <a:path w="11356" h="8331" extrusionOk="0">
                  <a:moveTo>
                    <a:pt x="10225" y="1"/>
                  </a:moveTo>
                  <a:cubicBezTo>
                    <a:pt x="10186" y="1"/>
                    <a:pt x="10148" y="1"/>
                    <a:pt x="10109" y="39"/>
                  </a:cubicBezTo>
                  <a:cubicBezTo>
                    <a:pt x="9984" y="117"/>
                    <a:pt x="9868" y="281"/>
                    <a:pt x="9781" y="522"/>
                  </a:cubicBezTo>
                  <a:cubicBezTo>
                    <a:pt x="9626" y="880"/>
                    <a:pt x="9462" y="1363"/>
                    <a:pt x="9297" y="1808"/>
                  </a:cubicBezTo>
                  <a:cubicBezTo>
                    <a:pt x="9181" y="2214"/>
                    <a:pt x="8978" y="2571"/>
                    <a:pt x="8814" y="2697"/>
                  </a:cubicBezTo>
                  <a:cubicBezTo>
                    <a:pt x="8776" y="2735"/>
                    <a:pt x="8737" y="2735"/>
                    <a:pt x="8698" y="2735"/>
                  </a:cubicBezTo>
                  <a:cubicBezTo>
                    <a:pt x="8611" y="2735"/>
                    <a:pt x="8534" y="2658"/>
                    <a:pt x="8457" y="2533"/>
                  </a:cubicBezTo>
                  <a:cubicBezTo>
                    <a:pt x="8331" y="2330"/>
                    <a:pt x="8254" y="2011"/>
                    <a:pt x="8176" y="1769"/>
                  </a:cubicBezTo>
                  <a:cubicBezTo>
                    <a:pt x="8128" y="1643"/>
                    <a:pt x="8051" y="1527"/>
                    <a:pt x="8012" y="1450"/>
                  </a:cubicBezTo>
                  <a:cubicBezTo>
                    <a:pt x="7973" y="1363"/>
                    <a:pt x="7886" y="1286"/>
                    <a:pt x="7848" y="1286"/>
                  </a:cubicBezTo>
                  <a:cubicBezTo>
                    <a:pt x="7809" y="1286"/>
                    <a:pt x="7771" y="1325"/>
                    <a:pt x="7771" y="1325"/>
                  </a:cubicBezTo>
                  <a:cubicBezTo>
                    <a:pt x="7529" y="1450"/>
                    <a:pt x="7403" y="1846"/>
                    <a:pt x="7249" y="2214"/>
                  </a:cubicBezTo>
                  <a:cubicBezTo>
                    <a:pt x="7210" y="2368"/>
                    <a:pt x="7123" y="2571"/>
                    <a:pt x="7046" y="2735"/>
                  </a:cubicBezTo>
                  <a:cubicBezTo>
                    <a:pt x="6968" y="2851"/>
                    <a:pt x="6920" y="2977"/>
                    <a:pt x="6843" y="3016"/>
                  </a:cubicBezTo>
                  <a:cubicBezTo>
                    <a:pt x="6804" y="3054"/>
                    <a:pt x="6804" y="3054"/>
                    <a:pt x="6765" y="3054"/>
                  </a:cubicBezTo>
                  <a:cubicBezTo>
                    <a:pt x="6727" y="3054"/>
                    <a:pt x="6640" y="2977"/>
                    <a:pt x="6601" y="2900"/>
                  </a:cubicBezTo>
                  <a:cubicBezTo>
                    <a:pt x="6524" y="2774"/>
                    <a:pt x="6437" y="2533"/>
                    <a:pt x="6321" y="2368"/>
                  </a:cubicBezTo>
                  <a:cubicBezTo>
                    <a:pt x="6282" y="2291"/>
                    <a:pt x="6244" y="2214"/>
                    <a:pt x="6195" y="2127"/>
                  </a:cubicBezTo>
                  <a:cubicBezTo>
                    <a:pt x="6157" y="2088"/>
                    <a:pt x="6118" y="2011"/>
                    <a:pt x="6041" y="2011"/>
                  </a:cubicBezTo>
                  <a:lnTo>
                    <a:pt x="6002" y="2049"/>
                  </a:lnTo>
                  <a:cubicBezTo>
                    <a:pt x="5915" y="2088"/>
                    <a:pt x="5799" y="2252"/>
                    <a:pt x="5712" y="2494"/>
                  </a:cubicBezTo>
                  <a:cubicBezTo>
                    <a:pt x="5558" y="2813"/>
                    <a:pt x="5393" y="3296"/>
                    <a:pt x="5229" y="3702"/>
                  </a:cubicBezTo>
                  <a:cubicBezTo>
                    <a:pt x="5074" y="4108"/>
                    <a:pt x="4910" y="4465"/>
                    <a:pt x="4746" y="4543"/>
                  </a:cubicBezTo>
                  <a:cubicBezTo>
                    <a:pt x="4707" y="4591"/>
                    <a:pt x="4707" y="4591"/>
                    <a:pt x="4668" y="4591"/>
                  </a:cubicBezTo>
                  <a:cubicBezTo>
                    <a:pt x="4630" y="4591"/>
                    <a:pt x="4552" y="4543"/>
                    <a:pt x="4504" y="4427"/>
                  </a:cubicBezTo>
                  <a:cubicBezTo>
                    <a:pt x="4427" y="4301"/>
                    <a:pt x="4350" y="4108"/>
                    <a:pt x="4263" y="3905"/>
                  </a:cubicBezTo>
                  <a:cubicBezTo>
                    <a:pt x="4224" y="3818"/>
                    <a:pt x="4185" y="3740"/>
                    <a:pt x="4147" y="3702"/>
                  </a:cubicBezTo>
                  <a:cubicBezTo>
                    <a:pt x="4108" y="3625"/>
                    <a:pt x="4069" y="3576"/>
                    <a:pt x="3982" y="3576"/>
                  </a:cubicBezTo>
                  <a:cubicBezTo>
                    <a:pt x="3944" y="3576"/>
                    <a:pt x="3944" y="3576"/>
                    <a:pt x="3905" y="3625"/>
                  </a:cubicBezTo>
                  <a:cubicBezTo>
                    <a:pt x="3779" y="3663"/>
                    <a:pt x="3702" y="3818"/>
                    <a:pt x="3625" y="4059"/>
                  </a:cubicBezTo>
                  <a:cubicBezTo>
                    <a:pt x="3499" y="4388"/>
                    <a:pt x="3422" y="4832"/>
                    <a:pt x="3296" y="5190"/>
                  </a:cubicBezTo>
                  <a:cubicBezTo>
                    <a:pt x="3142" y="5596"/>
                    <a:pt x="2977" y="5915"/>
                    <a:pt x="2774" y="6040"/>
                  </a:cubicBezTo>
                  <a:cubicBezTo>
                    <a:pt x="2736" y="6079"/>
                    <a:pt x="2697" y="6079"/>
                    <a:pt x="2658" y="6079"/>
                  </a:cubicBezTo>
                  <a:cubicBezTo>
                    <a:pt x="2533" y="6079"/>
                    <a:pt x="2417" y="5992"/>
                    <a:pt x="2291" y="5876"/>
                  </a:cubicBezTo>
                  <a:cubicBezTo>
                    <a:pt x="2137" y="5673"/>
                    <a:pt x="1972" y="5393"/>
                    <a:pt x="1808" y="5190"/>
                  </a:cubicBezTo>
                  <a:cubicBezTo>
                    <a:pt x="1769" y="5074"/>
                    <a:pt x="1692" y="4948"/>
                    <a:pt x="1605" y="4871"/>
                  </a:cubicBezTo>
                  <a:cubicBezTo>
                    <a:pt x="1528" y="4784"/>
                    <a:pt x="1489" y="4746"/>
                    <a:pt x="1412" y="4746"/>
                  </a:cubicBezTo>
                  <a:lnTo>
                    <a:pt x="1325" y="4746"/>
                  </a:lnTo>
                  <a:cubicBezTo>
                    <a:pt x="1286" y="4784"/>
                    <a:pt x="1209" y="4871"/>
                    <a:pt x="1170" y="4987"/>
                  </a:cubicBezTo>
                  <a:cubicBezTo>
                    <a:pt x="726" y="5751"/>
                    <a:pt x="1" y="8292"/>
                    <a:pt x="1" y="8292"/>
                  </a:cubicBezTo>
                  <a:lnTo>
                    <a:pt x="40" y="8331"/>
                  </a:lnTo>
                  <a:cubicBezTo>
                    <a:pt x="40" y="8331"/>
                    <a:pt x="117" y="8128"/>
                    <a:pt x="204" y="7809"/>
                  </a:cubicBezTo>
                  <a:cubicBezTo>
                    <a:pt x="320" y="7326"/>
                    <a:pt x="561" y="6601"/>
                    <a:pt x="764" y="5992"/>
                  </a:cubicBezTo>
                  <a:cubicBezTo>
                    <a:pt x="880" y="5673"/>
                    <a:pt x="1006" y="5393"/>
                    <a:pt x="1083" y="5190"/>
                  </a:cubicBezTo>
                  <a:cubicBezTo>
                    <a:pt x="1209" y="4987"/>
                    <a:pt x="1286" y="4832"/>
                    <a:pt x="1325" y="4784"/>
                  </a:cubicBezTo>
                  <a:lnTo>
                    <a:pt x="1412" y="4784"/>
                  </a:lnTo>
                  <a:cubicBezTo>
                    <a:pt x="1450" y="4784"/>
                    <a:pt x="1566" y="4871"/>
                    <a:pt x="1653" y="4987"/>
                  </a:cubicBezTo>
                  <a:cubicBezTo>
                    <a:pt x="1769" y="5151"/>
                    <a:pt x="1934" y="5432"/>
                    <a:pt x="2088" y="5673"/>
                  </a:cubicBezTo>
                  <a:cubicBezTo>
                    <a:pt x="2291" y="5915"/>
                    <a:pt x="2455" y="6118"/>
                    <a:pt x="2658" y="6118"/>
                  </a:cubicBezTo>
                  <a:cubicBezTo>
                    <a:pt x="2697" y="6118"/>
                    <a:pt x="2736" y="6118"/>
                    <a:pt x="2813" y="6079"/>
                  </a:cubicBezTo>
                  <a:cubicBezTo>
                    <a:pt x="3103" y="5915"/>
                    <a:pt x="3296" y="5354"/>
                    <a:pt x="3460" y="4832"/>
                  </a:cubicBezTo>
                  <a:cubicBezTo>
                    <a:pt x="3538" y="4543"/>
                    <a:pt x="3586" y="4262"/>
                    <a:pt x="3663" y="4059"/>
                  </a:cubicBezTo>
                  <a:cubicBezTo>
                    <a:pt x="3741" y="3866"/>
                    <a:pt x="3828" y="3702"/>
                    <a:pt x="3905" y="3663"/>
                  </a:cubicBezTo>
                  <a:cubicBezTo>
                    <a:pt x="3944" y="3625"/>
                    <a:pt x="3982" y="3625"/>
                    <a:pt x="3982" y="3625"/>
                  </a:cubicBezTo>
                  <a:cubicBezTo>
                    <a:pt x="4069" y="3625"/>
                    <a:pt x="4108" y="3702"/>
                    <a:pt x="4147" y="3779"/>
                  </a:cubicBezTo>
                  <a:cubicBezTo>
                    <a:pt x="4224" y="3905"/>
                    <a:pt x="4311" y="4108"/>
                    <a:pt x="4388" y="4301"/>
                  </a:cubicBezTo>
                  <a:cubicBezTo>
                    <a:pt x="4427" y="4388"/>
                    <a:pt x="4466" y="4465"/>
                    <a:pt x="4504" y="4504"/>
                  </a:cubicBezTo>
                  <a:cubicBezTo>
                    <a:pt x="4552" y="4591"/>
                    <a:pt x="4591" y="4630"/>
                    <a:pt x="4668" y="4630"/>
                  </a:cubicBezTo>
                  <a:cubicBezTo>
                    <a:pt x="4707" y="4630"/>
                    <a:pt x="4746" y="4630"/>
                    <a:pt x="4794" y="4591"/>
                  </a:cubicBezTo>
                  <a:cubicBezTo>
                    <a:pt x="4910" y="4543"/>
                    <a:pt x="4987" y="4349"/>
                    <a:pt x="5113" y="4108"/>
                  </a:cubicBezTo>
                  <a:cubicBezTo>
                    <a:pt x="5277" y="3779"/>
                    <a:pt x="5432" y="3296"/>
                    <a:pt x="5596" y="2900"/>
                  </a:cubicBezTo>
                  <a:cubicBezTo>
                    <a:pt x="5673" y="2697"/>
                    <a:pt x="5760" y="2494"/>
                    <a:pt x="5838" y="2330"/>
                  </a:cubicBezTo>
                  <a:cubicBezTo>
                    <a:pt x="5876" y="2214"/>
                    <a:pt x="5954" y="2127"/>
                    <a:pt x="6002" y="2088"/>
                  </a:cubicBezTo>
                  <a:lnTo>
                    <a:pt x="6041" y="2088"/>
                  </a:lnTo>
                  <a:cubicBezTo>
                    <a:pt x="6079" y="2088"/>
                    <a:pt x="6157" y="2127"/>
                    <a:pt x="6195" y="2214"/>
                  </a:cubicBezTo>
                  <a:cubicBezTo>
                    <a:pt x="6282" y="2368"/>
                    <a:pt x="6398" y="2571"/>
                    <a:pt x="6485" y="2774"/>
                  </a:cubicBezTo>
                  <a:cubicBezTo>
                    <a:pt x="6524" y="2851"/>
                    <a:pt x="6563" y="2938"/>
                    <a:pt x="6601" y="2977"/>
                  </a:cubicBezTo>
                  <a:cubicBezTo>
                    <a:pt x="6640" y="3054"/>
                    <a:pt x="6727" y="3093"/>
                    <a:pt x="6765" y="3093"/>
                  </a:cubicBezTo>
                  <a:cubicBezTo>
                    <a:pt x="6804" y="3093"/>
                    <a:pt x="6843" y="3093"/>
                    <a:pt x="6843" y="3054"/>
                  </a:cubicBezTo>
                  <a:cubicBezTo>
                    <a:pt x="6968" y="3016"/>
                    <a:pt x="7007" y="2900"/>
                    <a:pt x="7084" y="2735"/>
                  </a:cubicBezTo>
                  <a:cubicBezTo>
                    <a:pt x="7210" y="2533"/>
                    <a:pt x="7287" y="2214"/>
                    <a:pt x="7403" y="1933"/>
                  </a:cubicBezTo>
                  <a:cubicBezTo>
                    <a:pt x="7529" y="1692"/>
                    <a:pt x="7645" y="1450"/>
                    <a:pt x="7771" y="1363"/>
                  </a:cubicBezTo>
                  <a:lnTo>
                    <a:pt x="7848" y="1363"/>
                  </a:lnTo>
                  <a:cubicBezTo>
                    <a:pt x="7848" y="1363"/>
                    <a:pt x="7886" y="1363"/>
                    <a:pt x="7935" y="1402"/>
                  </a:cubicBezTo>
                  <a:cubicBezTo>
                    <a:pt x="8051" y="1527"/>
                    <a:pt x="8128" y="1885"/>
                    <a:pt x="8254" y="2175"/>
                  </a:cubicBezTo>
                  <a:cubicBezTo>
                    <a:pt x="8292" y="2330"/>
                    <a:pt x="8370" y="2494"/>
                    <a:pt x="8457" y="2571"/>
                  </a:cubicBezTo>
                  <a:cubicBezTo>
                    <a:pt x="8495" y="2697"/>
                    <a:pt x="8611" y="2774"/>
                    <a:pt x="8698" y="2774"/>
                  </a:cubicBezTo>
                  <a:cubicBezTo>
                    <a:pt x="8737" y="2774"/>
                    <a:pt x="8776" y="2774"/>
                    <a:pt x="8814" y="2735"/>
                  </a:cubicBezTo>
                  <a:cubicBezTo>
                    <a:pt x="8978" y="2658"/>
                    <a:pt x="9094" y="2455"/>
                    <a:pt x="9220" y="2214"/>
                  </a:cubicBezTo>
                  <a:cubicBezTo>
                    <a:pt x="9384" y="1846"/>
                    <a:pt x="9500" y="1363"/>
                    <a:pt x="9665" y="967"/>
                  </a:cubicBezTo>
                  <a:cubicBezTo>
                    <a:pt x="9819" y="522"/>
                    <a:pt x="9945" y="155"/>
                    <a:pt x="10148" y="78"/>
                  </a:cubicBezTo>
                  <a:cubicBezTo>
                    <a:pt x="10186" y="39"/>
                    <a:pt x="10186" y="39"/>
                    <a:pt x="10225" y="39"/>
                  </a:cubicBezTo>
                  <a:cubicBezTo>
                    <a:pt x="10264" y="39"/>
                    <a:pt x="10302" y="78"/>
                    <a:pt x="10351" y="117"/>
                  </a:cubicBezTo>
                  <a:cubicBezTo>
                    <a:pt x="10505" y="281"/>
                    <a:pt x="10670" y="725"/>
                    <a:pt x="10786" y="1083"/>
                  </a:cubicBezTo>
                  <a:cubicBezTo>
                    <a:pt x="10873" y="1286"/>
                    <a:pt x="10950" y="1489"/>
                    <a:pt x="11027" y="1605"/>
                  </a:cubicBezTo>
                  <a:cubicBezTo>
                    <a:pt x="11114" y="1730"/>
                    <a:pt x="11191" y="1846"/>
                    <a:pt x="11269" y="1846"/>
                  </a:cubicBezTo>
                  <a:cubicBezTo>
                    <a:pt x="11317" y="1846"/>
                    <a:pt x="11317" y="1846"/>
                    <a:pt x="11356" y="1808"/>
                  </a:cubicBezTo>
                  <a:lnTo>
                    <a:pt x="11356" y="1769"/>
                  </a:lnTo>
                  <a:cubicBezTo>
                    <a:pt x="11317" y="1808"/>
                    <a:pt x="11317" y="1808"/>
                    <a:pt x="11269" y="1808"/>
                  </a:cubicBezTo>
                  <a:cubicBezTo>
                    <a:pt x="11230" y="1808"/>
                    <a:pt x="11191" y="1769"/>
                    <a:pt x="11153" y="1730"/>
                  </a:cubicBezTo>
                  <a:cubicBezTo>
                    <a:pt x="11027" y="1566"/>
                    <a:pt x="10873" y="1122"/>
                    <a:pt x="10708" y="764"/>
                  </a:cubicBezTo>
                  <a:cubicBezTo>
                    <a:pt x="10670" y="561"/>
                    <a:pt x="10592" y="358"/>
                    <a:pt x="10505" y="242"/>
                  </a:cubicBezTo>
                  <a:cubicBezTo>
                    <a:pt x="10428" y="78"/>
                    <a:pt x="10302" y="1"/>
                    <a:pt x="10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3237;p62">
              <a:extLst>
                <a:ext uri="{FF2B5EF4-FFF2-40B4-BE49-F238E27FC236}">
                  <a16:creationId xmlns:a16="http://schemas.microsoft.com/office/drawing/2014/main" id="{834523E2-DE1A-7705-80E4-E0FB61449FB9}"/>
                </a:ext>
              </a:extLst>
            </p:cNvPr>
            <p:cNvSpPr/>
            <p:nvPr/>
          </p:nvSpPr>
          <p:spPr>
            <a:xfrm>
              <a:off x="7764674" y="2732872"/>
              <a:ext cx="32273" cy="32231"/>
            </a:xfrm>
            <a:custGeom>
              <a:avLst/>
              <a:gdLst/>
              <a:ahLst/>
              <a:cxnLst/>
              <a:rect l="l" t="t" r="r" b="b"/>
              <a:pathLst>
                <a:path w="765" h="764" extrusionOk="0">
                  <a:moveTo>
                    <a:pt x="1" y="0"/>
                  </a:moveTo>
                  <a:lnTo>
                    <a:pt x="1" y="319"/>
                  </a:lnTo>
                  <a:lnTo>
                    <a:pt x="764" y="764"/>
                  </a:lnTo>
                  <a:lnTo>
                    <a:pt x="764" y="40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3238;p62">
              <a:extLst>
                <a:ext uri="{FF2B5EF4-FFF2-40B4-BE49-F238E27FC236}">
                  <a16:creationId xmlns:a16="http://schemas.microsoft.com/office/drawing/2014/main" id="{D5330596-8B71-AF21-FE41-C0321D8D0AAE}"/>
                </a:ext>
              </a:extLst>
            </p:cNvPr>
            <p:cNvSpPr/>
            <p:nvPr/>
          </p:nvSpPr>
          <p:spPr>
            <a:xfrm>
              <a:off x="7802180" y="2753249"/>
              <a:ext cx="28603" cy="30628"/>
            </a:xfrm>
            <a:custGeom>
              <a:avLst/>
              <a:gdLst/>
              <a:ahLst/>
              <a:cxnLst/>
              <a:rect l="l" t="t" r="r" b="b"/>
              <a:pathLst>
                <a:path w="678" h="726" extrusionOk="0">
                  <a:moveTo>
                    <a:pt x="1" y="0"/>
                  </a:moveTo>
                  <a:lnTo>
                    <a:pt x="1" y="358"/>
                  </a:lnTo>
                  <a:lnTo>
                    <a:pt x="677" y="725"/>
                  </a:lnTo>
                  <a:lnTo>
                    <a:pt x="677" y="40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3239;p62">
              <a:extLst>
                <a:ext uri="{FF2B5EF4-FFF2-40B4-BE49-F238E27FC236}">
                  <a16:creationId xmlns:a16="http://schemas.microsoft.com/office/drawing/2014/main" id="{1A629C1F-F3CF-CB42-599B-2BE1C6300413}"/>
                </a:ext>
              </a:extLst>
            </p:cNvPr>
            <p:cNvSpPr/>
            <p:nvPr/>
          </p:nvSpPr>
          <p:spPr>
            <a:xfrm>
              <a:off x="7931024" y="2760168"/>
              <a:ext cx="27380" cy="30628"/>
            </a:xfrm>
            <a:custGeom>
              <a:avLst/>
              <a:gdLst/>
              <a:ahLst/>
              <a:cxnLst/>
              <a:rect l="l" t="t" r="r" b="b"/>
              <a:pathLst>
                <a:path w="649" h="726" extrusionOk="0">
                  <a:moveTo>
                    <a:pt x="1" y="1"/>
                  </a:moveTo>
                  <a:lnTo>
                    <a:pt x="1" y="319"/>
                  </a:lnTo>
                  <a:lnTo>
                    <a:pt x="648" y="725"/>
                  </a:lnTo>
                  <a:lnTo>
                    <a:pt x="648" y="35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3240;p62">
              <a:extLst>
                <a:ext uri="{FF2B5EF4-FFF2-40B4-BE49-F238E27FC236}">
                  <a16:creationId xmlns:a16="http://schemas.microsoft.com/office/drawing/2014/main" id="{9BA0E34E-54C7-8726-9DE9-78EEFC4F45C6}"/>
                </a:ext>
              </a:extLst>
            </p:cNvPr>
            <p:cNvSpPr/>
            <p:nvPr/>
          </p:nvSpPr>
          <p:spPr>
            <a:xfrm>
              <a:off x="7738981" y="2717346"/>
              <a:ext cx="15567" cy="24089"/>
            </a:xfrm>
            <a:custGeom>
              <a:avLst/>
              <a:gdLst/>
              <a:ahLst/>
              <a:cxnLst/>
              <a:rect l="l" t="t" r="r" b="b"/>
              <a:pathLst>
                <a:path w="369" h="571" extrusionOk="0">
                  <a:moveTo>
                    <a:pt x="1" y="1"/>
                  </a:moveTo>
                  <a:lnTo>
                    <a:pt x="1" y="329"/>
                  </a:lnTo>
                  <a:lnTo>
                    <a:pt x="368" y="571"/>
                  </a:lnTo>
                  <a:lnTo>
                    <a:pt x="368" y="20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3241;p62">
              <a:extLst>
                <a:ext uri="{FF2B5EF4-FFF2-40B4-BE49-F238E27FC236}">
                  <a16:creationId xmlns:a16="http://schemas.microsoft.com/office/drawing/2014/main" id="{DB0834BE-57D3-1573-CF67-9920889DCC56}"/>
                </a:ext>
              </a:extLst>
            </p:cNvPr>
            <p:cNvSpPr/>
            <p:nvPr/>
          </p:nvSpPr>
          <p:spPr>
            <a:xfrm>
              <a:off x="7681520" y="2683511"/>
              <a:ext cx="51005" cy="44086"/>
            </a:xfrm>
            <a:custGeom>
              <a:avLst/>
              <a:gdLst/>
              <a:ahLst/>
              <a:cxnLst/>
              <a:rect l="l" t="t" r="r" b="b"/>
              <a:pathLst>
                <a:path w="1209" h="1045" extrusionOk="0">
                  <a:moveTo>
                    <a:pt x="0" y="1"/>
                  </a:moveTo>
                  <a:lnTo>
                    <a:pt x="0" y="320"/>
                  </a:lnTo>
                  <a:lnTo>
                    <a:pt x="1208" y="1044"/>
                  </a:lnTo>
                  <a:lnTo>
                    <a:pt x="1208" y="68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3242;p62">
              <a:extLst>
                <a:ext uri="{FF2B5EF4-FFF2-40B4-BE49-F238E27FC236}">
                  <a16:creationId xmlns:a16="http://schemas.microsoft.com/office/drawing/2014/main" id="{FE926817-8EAC-3B53-E6BE-BADB566F43A4}"/>
                </a:ext>
              </a:extLst>
            </p:cNvPr>
            <p:cNvSpPr/>
            <p:nvPr/>
          </p:nvSpPr>
          <p:spPr>
            <a:xfrm>
              <a:off x="7633805" y="2656215"/>
              <a:ext cx="37547" cy="35902"/>
            </a:xfrm>
            <a:custGeom>
              <a:avLst/>
              <a:gdLst/>
              <a:ahLst/>
              <a:cxnLst/>
              <a:rect l="l" t="t" r="r" b="b"/>
              <a:pathLst>
                <a:path w="890" h="851" extrusionOk="0">
                  <a:moveTo>
                    <a:pt x="1" y="0"/>
                  </a:moveTo>
                  <a:lnTo>
                    <a:pt x="1" y="329"/>
                  </a:lnTo>
                  <a:lnTo>
                    <a:pt x="890" y="851"/>
                  </a:lnTo>
                  <a:lnTo>
                    <a:pt x="890" y="53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3243;p62">
              <a:extLst>
                <a:ext uri="{FF2B5EF4-FFF2-40B4-BE49-F238E27FC236}">
                  <a16:creationId xmlns:a16="http://schemas.microsoft.com/office/drawing/2014/main" id="{F317BE5F-0C62-9348-4CB7-43F5C001489F}"/>
                </a:ext>
              </a:extLst>
            </p:cNvPr>
            <p:cNvSpPr/>
            <p:nvPr/>
          </p:nvSpPr>
          <p:spPr>
            <a:xfrm>
              <a:off x="7642369" y="2629298"/>
              <a:ext cx="37547" cy="35522"/>
            </a:xfrm>
            <a:custGeom>
              <a:avLst/>
              <a:gdLst/>
              <a:ahLst/>
              <a:cxnLst/>
              <a:rect l="l" t="t" r="r" b="b"/>
              <a:pathLst>
                <a:path w="890" h="842" extrusionOk="0">
                  <a:moveTo>
                    <a:pt x="1" y="0"/>
                  </a:moveTo>
                  <a:lnTo>
                    <a:pt x="1" y="319"/>
                  </a:lnTo>
                  <a:lnTo>
                    <a:pt x="890" y="841"/>
                  </a:lnTo>
                  <a:lnTo>
                    <a:pt x="890" y="48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3244;p62">
              <a:extLst>
                <a:ext uri="{FF2B5EF4-FFF2-40B4-BE49-F238E27FC236}">
                  <a16:creationId xmlns:a16="http://schemas.microsoft.com/office/drawing/2014/main" id="{1B3DA846-6F24-DEC3-A708-3CECAAA148D4}"/>
                </a:ext>
              </a:extLst>
            </p:cNvPr>
            <p:cNvSpPr/>
            <p:nvPr/>
          </p:nvSpPr>
          <p:spPr>
            <a:xfrm>
              <a:off x="7745942" y="2688827"/>
              <a:ext cx="37547" cy="35522"/>
            </a:xfrm>
            <a:custGeom>
              <a:avLst/>
              <a:gdLst/>
              <a:ahLst/>
              <a:cxnLst/>
              <a:rect l="l" t="t" r="r" b="b"/>
              <a:pathLst>
                <a:path w="890" h="842" extrusionOk="0">
                  <a:moveTo>
                    <a:pt x="0" y="0"/>
                  </a:moveTo>
                  <a:lnTo>
                    <a:pt x="0" y="319"/>
                  </a:lnTo>
                  <a:lnTo>
                    <a:pt x="889" y="841"/>
                  </a:lnTo>
                  <a:lnTo>
                    <a:pt x="889" y="52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3245;p62">
              <a:extLst>
                <a:ext uri="{FF2B5EF4-FFF2-40B4-BE49-F238E27FC236}">
                  <a16:creationId xmlns:a16="http://schemas.microsoft.com/office/drawing/2014/main" id="{8E5E1457-BEB8-AA93-B058-98F27C14FC37}"/>
                </a:ext>
              </a:extLst>
            </p:cNvPr>
            <p:cNvSpPr/>
            <p:nvPr/>
          </p:nvSpPr>
          <p:spPr>
            <a:xfrm>
              <a:off x="7970176" y="2817671"/>
              <a:ext cx="37547" cy="35902"/>
            </a:xfrm>
            <a:custGeom>
              <a:avLst/>
              <a:gdLst/>
              <a:ahLst/>
              <a:cxnLst/>
              <a:rect l="l" t="t" r="r" b="b"/>
              <a:pathLst>
                <a:path w="890" h="851" extrusionOk="0">
                  <a:moveTo>
                    <a:pt x="0" y="0"/>
                  </a:moveTo>
                  <a:lnTo>
                    <a:pt x="0" y="367"/>
                  </a:lnTo>
                  <a:lnTo>
                    <a:pt x="889" y="851"/>
                  </a:lnTo>
                  <a:lnTo>
                    <a:pt x="889" y="52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3246;p62">
              <a:extLst>
                <a:ext uri="{FF2B5EF4-FFF2-40B4-BE49-F238E27FC236}">
                  <a16:creationId xmlns:a16="http://schemas.microsoft.com/office/drawing/2014/main" id="{FA3F4540-93FA-2C5B-51A1-D217E2E8A4A6}"/>
                </a:ext>
              </a:extLst>
            </p:cNvPr>
            <p:cNvSpPr/>
            <p:nvPr/>
          </p:nvSpPr>
          <p:spPr>
            <a:xfrm>
              <a:off x="7577947" y="2623982"/>
              <a:ext cx="37167" cy="35944"/>
            </a:xfrm>
            <a:custGeom>
              <a:avLst/>
              <a:gdLst/>
              <a:ahLst/>
              <a:cxnLst/>
              <a:rect l="l" t="t" r="r" b="b"/>
              <a:pathLst>
                <a:path w="881" h="852" extrusionOk="0">
                  <a:moveTo>
                    <a:pt x="1" y="1"/>
                  </a:moveTo>
                  <a:lnTo>
                    <a:pt x="1" y="329"/>
                  </a:lnTo>
                  <a:lnTo>
                    <a:pt x="880" y="851"/>
                  </a:lnTo>
                  <a:lnTo>
                    <a:pt x="880" y="523"/>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3247;p62">
              <a:extLst>
                <a:ext uri="{FF2B5EF4-FFF2-40B4-BE49-F238E27FC236}">
                  <a16:creationId xmlns:a16="http://schemas.microsoft.com/office/drawing/2014/main" id="{F4DE3B66-CE71-5707-EC75-049B345AA96F}"/>
                </a:ext>
              </a:extLst>
            </p:cNvPr>
            <p:cNvSpPr/>
            <p:nvPr/>
          </p:nvSpPr>
          <p:spPr>
            <a:xfrm>
              <a:off x="7970176" y="2849861"/>
              <a:ext cx="30628" cy="32653"/>
            </a:xfrm>
            <a:custGeom>
              <a:avLst/>
              <a:gdLst/>
              <a:ahLst/>
              <a:cxnLst/>
              <a:rect l="l" t="t" r="r" b="b"/>
              <a:pathLst>
                <a:path w="726" h="774" extrusionOk="0">
                  <a:moveTo>
                    <a:pt x="0" y="1"/>
                  </a:moveTo>
                  <a:lnTo>
                    <a:pt x="0" y="368"/>
                  </a:lnTo>
                  <a:lnTo>
                    <a:pt x="725" y="774"/>
                  </a:lnTo>
                  <a:lnTo>
                    <a:pt x="725" y="44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3248;p62">
              <a:extLst>
                <a:ext uri="{FF2B5EF4-FFF2-40B4-BE49-F238E27FC236}">
                  <a16:creationId xmlns:a16="http://schemas.microsoft.com/office/drawing/2014/main" id="{AEFC48C3-73C1-9EC5-A60F-FA702207766F}"/>
                </a:ext>
              </a:extLst>
            </p:cNvPr>
            <p:cNvSpPr/>
            <p:nvPr/>
          </p:nvSpPr>
          <p:spPr>
            <a:xfrm>
              <a:off x="7944905" y="2834800"/>
              <a:ext cx="15103" cy="23667"/>
            </a:xfrm>
            <a:custGeom>
              <a:avLst/>
              <a:gdLst/>
              <a:ahLst/>
              <a:cxnLst/>
              <a:rect l="l" t="t" r="r" b="b"/>
              <a:pathLst>
                <a:path w="358" h="561" extrusionOk="0">
                  <a:moveTo>
                    <a:pt x="0" y="0"/>
                  </a:moveTo>
                  <a:lnTo>
                    <a:pt x="0" y="358"/>
                  </a:lnTo>
                  <a:lnTo>
                    <a:pt x="358" y="561"/>
                  </a:lnTo>
                  <a:lnTo>
                    <a:pt x="358" y="24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3249;p62">
              <a:extLst>
                <a:ext uri="{FF2B5EF4-FFF2-40B4-BE49-F238E27FC236}">
                  <a16:creationId xmlns:a16="http://schemas.microsoft.com/office/drawing/2014/main" id="{175C344B-A348-38D3-D11C-0C57955815E4}"/>
                </a:ext>
              </a:extLst>
            </p:cNvPr>
            <p:cNvSpPr/>
            <p:nvPr/>
          </p:nvSpPr>
          <p:spPr>
            <a:xfrm>
              <a:off x="7885376" y="2802567"/>
              <a:ext cx="51005" cy="42441"/>
            </a:xfrm>
            <a:custGeom>
              <a:avLst/>
              <a:gdLst/>
              <a:ahLst/>
              <a:cxnLst/>
              <a:rect l="l" t="t" r="r" b="b"/>
              <a:pathLst>
                <a:path w="1209" h="1006" extrusionOk="0">
                  <a:moveTo>
                    <a:pt x="0" y="1"/>
                  </a:moveTo>
                  <a:lnTo>
                    <a:pt x="0" y="319"/>
                  </a:lnTo>
                  <a:lnTo>
                    <a:pt x="1208" y="1006"/>
                  </a:lnTo>
                  <a:lnTo>
                    <a:pt x="1208" y="68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3250;p62">
              <a:extLst>
                <a:ext uri="{FF2B5EF4-FFF2-40B4-BE49-F238E27FC236}">
                  <a16:creationId xmlns:a16="http://schemas.microsoft.com/office/drawing/2014/main" id="{3AAE9169-80E1-0079-8575-9D9227E35CA1}"/>
                </a:ext>
              </a:extLst>
            </p:cNvPr>
            <p:cNvSpPr/>
            <p:nvPr/>
          </p:nvSpPr>
          <p:spPr>
            <a:xfrm>
              <a:off x="7837661" y="2775271"/>
              <a:ext cx="39192" cy="35902"/>
            </a:xfrm>
            <a:custGeom>
              <a:avLst/>
              <a:gdLst/>
              <a:ahLst/>
              <a:cxnLst/>
              <a:rect l="l" t="t" r="r" b="b"/>
              <a:pathLst>
                <a:path w="929" h="851" extrusionOk="0">
                  <a:moveTo>
                    <a:pt x="1" y="0"/>
                  </a:moveTo>
                  <a:lnTo>
                    <a:pt x="1" y="319"/>
                  </a:lnTo>
                  <a:lnTo>
                    <a:pt x="928" y="851"/>
                  </a:lnTo>
                  <a:lnTo>
                    <a:pt x="928" y="48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3251;p62">
              <a:extLst>
                <a:ext uri="{FF2B5EF4-FFF2-40B4-BE49-F238E27FC236}">
                  <a16:creationId xmlns:a16="http://schemas.microsoft.com/office/drawing/2014/main" id="{ACFC99F9-050B-F39A-23E7-588A3499A196}"/>
                </a:ext>
              </a:extLst>
            </p:cNvPr>
            <p:cNvSpPr/>
            <p:nvPr/>
          </p:nvSpPr>
          <p:spPr>
            <a:xfrm>
              <a:off x="7837661" y="2797252"/>
              <a:ext cx="32231" cy="32273"/>
            </a:xfrm>
            <a:custGeom>
              <a:avLst/>
              <a:gdLst/>
              <a:ahLst/>
              <a:cxnLst/>
              <a:rect l="l" t="t" r="r" b="b"/>
              <a:pathLst>
                <a:path w="764" h="765" extrusionOk="0">
                  <a:moveTo>
                    <a:pt x="1" y="1"/>
                  </a:moveTo>
                  <a:lnTo>
                    <a:pt x="1" y="368"/>
                  </a:lnTo>
                  <a:lnTo>
                    <a:pt x="764" y="764"/>
                  </a:lnTo>
                  <a:lnTo>
                    <a:pt x="764" y="44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3252;p62">
              <a:extLst>
                <a:ext uri="{FF2B5EF4-FFF2-40B4-BE49-F238E27FC236}">
                  <a16:creationId xmlns:a16="http://schemas.microsoft.com/office/drawing/2014/main" id="{6BB8B84C-2E98-2C5D-0DB8-397F2A4D9A88}"/>
                </a:ext>
              </a:extLst>
            </p:cNvPr>
            <p:cNvSpPr/>
            <p:nvPr/>
          </p:nvSpPr>
          <p:spPr>
            <a:xfrm>
              <a:off x="7805471" y="2778520"/>
              <a:ext cx="27338" cy="28983"/>
            </a:xfrm>
            <a:custGeom>
              <a:avLst/>
              <a:gdLst/>
              <a:ahLst/>
              <a:cxnLst/>
              <a:rect l="l" t="t" r="r" b="b"/>
              <a:pathLst>
                <a:path w="648" h="687" extrusionOk="0">
                  <a:moveTo>
                    <a:pt x="0" y="0"/>
                  </a:moveTo>
                  <a:lnTo>
                    <a:pt x="0" y="329"/>
                  </a:lnTo>
                  <a:lnTo>
                    <a:pt x="648" y="687"/>
                  </a:lnTo>
                  <a:lnTo>
                    <a:pt x="648" y="36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3253;p62">
              <a:extLst>
                <a:ext uri="{FF2B5EF4-FFF2-40B4-BE49-F238E27FC236}">
                  <a16:creationId xmlns:a16="http://schemas.microsoft.com/office/drawing/2014/main" id="{E7A0C3CB-DB11-99BC-642B-A79600FCEF7D}"/>
                </a:ext>
              </a:extLst>
            </p:cNvPr>
            <p:cNvSpPr/>
            <p:nvPr/>
          </p:nvSpPr>
          <p:spPr>
            <a:xfrm>
              <a:off x="7800155" y="2702285"/>
              <a:ext cx="27338" cy="30628"/>
            </a:xfrm>
            <a:custGeom>
              <a:avLst/>
              <a:gdLst/>
              <a:ahLst/>
              <a:cxnLst/>
              <a:rect l="l" t="t" r="r" b="b"/>
              <a:pathLst>
                <a:path w="648" h="726" extrusionOk="0">
                  <a:moveTo>
                    <a:pt x="1" y="0"/>
                  </a:moveTo>
                  <a:lnTo>
                    <a:pt x="1" y="358"/>
                  </a:lnTo>
                  <a:lnTo>
                    <a:pt x="648" y="725"/>
                  </a:lnTo>
                  <a:lnTo>
                    <a:pt x="648" y="40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3254;p62">
              <a:extLst>
                <a:ext uri="{FF2B5EF4-FFF2-40B4-BE49-F238E27FC236}">
                  <a16:creationId xmlns:a16="http://schemas.microsoft.com/office/drawing/2014/main" id="{D971CAA7-442C-5DDE-645A-1149C3257BC6}"/>
                </a:ext>
              </a:extLst>
            </p:cNvPr>
            <p:cNvSpPr/>
            <p:nvPr/>
          </p:nvSpPr>
          <p:spPr>
            <a:xfrm>
              <a:off x="7847870" y="2722662"/>
              <a:ext cx="37547" cy="35522"/>
            </a:xfrm>
            <a:custGeom>
              <a:avLst/>
              <a:gdLst/>
              <a:ahLst/>
              <a:cxnLst/>
              <a:rect l="l" t="t" r="r" b="b"/>
              <a:pathLst>
                <a:path w="890" h="842" extrusionOk="0">
                  <a:moveTo>
                    <a:pt x="0" y="0"/>
                  </a:moveTo>
                  <a:lnTo>
                    <a:pt x="0" y="358"/>
                  </a:lnTo>
                  <a:lnTo>
                    <a:pt x="889" y="841"/>
                  </a:lnTo>
                  <a:lnTo>
                    <a:pt x="889" y="52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3255;p62">
              <a:extLst>
                <a:ext uri="{FF2B5EF4-FFF2-40B4-BE49-F238E27FC236}">
                  <a16:creationId xmlns:a16="http://schemas.microsoft.com/office/drawing/2014/main" id="{591EA7AF-B4F9-8510-38D2-A5EACACFD28B}"/>
                </a:ext>
              </a:extLst>
            </p:cNvPr>
            <p:cNvSpPr/>
            <p:nvPr/>
          </p:nvSpPr>
          <p:spPr>
            <a:xfrm>
              <a:off x="7836015" y="2746288"/>
              <a:ext cx="30628" cy="32273"/>
            </a:xfrm>
            <a:custGeom>
              <a:avLst/>
              <a:gdLst/>
              <a:ahLst/>
              <a:cxnLst/>
              <a:rect l="l" t="t" r="r" b="b"/>
              <a:pathLst>
                <a:path w="726" h="765" extrusionOk="0">
                  <a:moveTo>
                    <a:pt x="1" y="1"/>
                  </a:moveTo>
                  <a:lnTo>
                    <a:pt x="1" y="330"/>
                  </a:lnTo>
                  <a:lnTo>
                    <a:pt x="726" y="764"/>
                  </a:lnTo>
                  <a:lnTo>
                    <a:pt x="726" y="44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3256;p62">
              <a:extLst>
                <a:ext uri="{FF2B5EF4-FFF2-40B4-BE49-F238E27FC236}">
                  <a16:creationId xmlns:a16="http://schemas.microsoft.com/office/drawing/2014/main" id="{AAD6B862-90E8-D7AE-7132-B09BC17D4C1D}"/>
                </a:ext>
              </a:extLst>
            </p:cNvPr>
            <p:cNvSpPr/>
            <p:nvPr/>
          </p:nvSpPr>
          <p:spPr>
            <a:xfrm>
              <a:off x="7802180" y="2727556"/>
              <a:ext cx="26958" cy="28983"/>
            </a:xfrm>
            <a:custGeom>
              <a:avLst/>
              <a:gdLst/>
              <a:ahLst/>
              <a:cxnLst/>
              <a:rect l="l" t="t" r="r" b="b"/>
              <a:pathLst>
                <a:path w="639" h="687" extrusionOk="0">
                  <a:moveTo>
                    <a:pt x="1" y="0"/>
                  </a:moveTo>
                  <a:lnTo>
                    <a:pt x="1" y="329"/>
                  </a:lnTo>
                  <a:lnTo>
                    <a:pt x="639" y="687"/>
                  </a:lnTo>
                  <a:lnTo>
                    <a:pt x="639" y="36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3257;p62">
              <a:extLst>
                <a:ext uri="{FF2B5EF4-FFF2-40B4-BE49-F238E27FC236}">
                  <a16:creationId xmlns:a16="http://schemas.microsoft.com/office/drawing/2014/main" id="{6218EE3B-0350-24CB-EF95-31A1B6C47F29}"/>
                </a:ext>
              </a:extLst>
            </p:cNvPr>
            <p:cNvSpPr/>
            <p:nvPr/>
          </p:nvSpPr>
          <p:spPr>
            <a:xfrm>
              <a:off x="7880060" y="2821341"/>
              <a:ext cx="15525" cy="23667"/>
            </a:xfrm>
            <a:custGeom>
              <a:avLst/>
              <a:gdLst/>
              <a:ahLst/>
              <a:cxnLst/>
              <a:rect l="l" t="t" r="r" b="b"/>
              <a:pathLst>
                <a:path w="368" h="561" extrusionOk="0">
                  <a:moveTo>
                    <a:pt x="1" y="0"/>
                  </a:moveTo>
                  <a:lnTo>
                    <a:pt x="1" y="319"/>
                  </a:lnTo>
                  <a:lnTo>
                    <a:pt x="368" y="561"/>
                  </a:lnTo>
                  <a:lnTo>
                    <a:pt x="368" y="19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3258;p62">
              <a:extLst>
                <a:ext uri="{FF2B5EF4-FFF2-40B4-BE49-F238E27FC236}">
                  <a16:creationId xmlns:a16="http://schemas.microsoft.com/office/drawing/2014/main" id="{CE4D5CD3-739A-0A10-CCD2-97412EB79B43}"/>
                </a:ext>
              </a:extLst>
            </p:cNvPr>
            <p:cNvSpPr/>
            <p:nvPr/>
          </p:nvSpPr>
          <p:spPr>
            <a:xfrm>
              <a:off x="7948153" y="2860071"/>
              <a:ext cx="37547" cy="35902"/>
            </a:xfrm>
            <a:custGeom>
              <a:avLst/>
              <a:gdLst/>
              <a:ahLst/>
              <a:cxnLst/>
              <a:rect l="l" t="t" r="r" b="b"/>
              <a:pathLst>
                <a:path w="890" h="851" extrusionOk="0">
                  <a:moveTo>
                    <a:pt x="0" y="0"/>
                  </a:moveTo>
                  <a:lnTo>
                    <a:pt x="0" y="367"/>
                  </a:lnTo>
                  <a:lnTo>
                    <a:pt x="890" y="851"/>
                  </a:lnTo>
                  <a:lnTo>
                    <a:pt x="890" y="53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3259;p62">
              <a:extLst>
                <a:ext uri="{FF2B5EF4-FFF2-40B4-BE49-F238E27FC236}">
                  <a16:creationId xmlns:a16="http://schemas.microsoft.com/office/drawing/2014/main" id="{1CF27DDA-2DCF-9522-2E35-BB4EBCF80A78}"/>
                </a:ext>
              </a:extLst>
            </p:cNvPr>
            <p:cNvSpPr/>
            <p:nvPr/>
          </p:nvSpPr>
          <p:spPr>
            <a:xfrm>
              <a:off x="7633805" y="2680262"/>
              <a:ext cx="30628" cy="32231"/>
            </a:xfrm>
            <a:custGeom>
              <a:avLst/>
              <a:gdLst/>
              <a:ahLst/>
              <a:cxnLst/>
              <a:rect l="l" t="t" r="r" b="b"/>
              <a:pathLst>
                <a:path w="726" h="764" extrusionOk="0">
                  <a:moveTo>
                    <a:pt x="1" y="0"/>
                  </a:moveTo>
                  <a:lnTo>
                    <a:pt x="1" y="319"/>
                  </a:lnTo>
                  <a:lnTo>
                    <a:pt x="725" y="764"/>
                  </a:lnTo>
                  <a:lnTo>
                    <a:pt x="725" y="39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3260;p62">
              <a:extLst>
                <a:ext uri="{FF2B5EF4-FFF2-40B4-BE49-F238E27FC236}">
                  <a16:creationId xmlns:a16="http://schemas.microsoft.com/office/drawing/2014/main" id="{56E5D278-C488-FDA6-1E98-F0CAB0A4B6A9}"/>
                </a:ext>
              </a:extLst>
            </p:cNvPr>
            <p:cNvSpPr/>
            <p:nvPr/>
          </p:nvSpPr>
          <p:spPr>
            <a:xfrm>
              <a:off x="7674601" y="2703888"/>
              <a:ext cx="15525" cy="22064"/>
            </a:xfrm>
            <a:custGeom>
              <a:avLst/>
              <a:gdLst/>
              <a:ahLst/>
              <a:cxnLst/>
              <a:rect l="l" t="t" r="r" b="b"/>
              <a:pathLst>
                <a:path w="368" h="523" extrusionOk="0">
                  <a:moveTo>
                    <a:pt x="0" y="1"/>
                  </a:moveTo>
                  <a:lnTo>
                    <a:pt x="0" y="320"/>
                  </a:lnTo>
                  <a:lnTo>
                    <a:pt x="367" y="523"/>
                  </a:lnTo>
                  <a:lnTo>
                    <a:pt x="367" y="20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3261;p62">
              <a:extLst>
                <a:ext uri="{FF2B5EF4-FFF2-40B4-BE49-F238E27FC236}">
                  <a16:creationId xmlns:a16="http://schemas.microsoft.com/office/drawing/2014/main" id="{AA1A10E2-69C2-6E28-CA40-8084636254AE}"/>
                </a:ext>
              </a:extLst>
            </p:cNvPr>
            <p:cNvSpPr/>
            <p:nvPr/>
          </p:nvSpPr>
          <p:spPr>
            <a:xfrm>
              <a:off x="7698227" y="2715743"/>
              <a:ext cx="51005" cy="44466"/>
            </a:xfrm>
            <a:custGeom>
              <a:avLst/>
              <a:gdLst/>
              <a:ahLst/>
              <a:cxnLst/>
              <a:rect l="l" t="t" r="r" b="b"/>
              <a:pathLst>
                <a:path w="1209" h="1054" extrusionOk="0">
                  <a:moveTo>
                    <a:pt x="1" y="0"/>
                  </a:moveTo>
                  <a:lnTo>
                    <a:pt x="1" y="367"/>
                  </a:lnTo>
                  <a:lnTo>
                    <a:pt x="1209" y="1054"/>
                  </a:lnTo>
                  <a:lnTo>
                    <a:pt x="1209" y="72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3262;p62">
              <a:extLst>
                <a:ext uri="{FF2B5EF4-FFF2-40B4-BE49-F238E27FC236}">
                  <a16:creationId xmlns:a16="http://schemas.microsoft.com/office/drawing/2014/main" id="{DA1F29C7-6B2C-0E43-4CB1-609BAC8237B9}"/>
                </a:ext>
              </a:extLst>
            </p:cNvPr>
            <p:cNvSpPr/>
            <p:nvPr/>
          </p:nvSpPr>
          <p:spPr>
            <a:xfrm>
              <a:off x="7764674" y="2778520"/>
              <a:ext cx="32273" cy="32653"/>
            </a:xfrm>
            <a:custGeom>
              <a:avLst/>
              <a:gdLst/>
              <a:ahLst/>
              <a:cxnLst/>
              <a:rect l="l" t="t" r="r" b="b"/>
              <a:pathLst>
                <a:path w="765" h="774" extrusionOk="0">
                  <a:moveTo>
                    <a:pt x="1" y="0"/>
                  </a:moveTo>
                  <a:lnTo>
                    <a:pt x="1" y="329"/>
                  </a:lnTo>
                  <a:lnTo>
                    <a:pt x="764" y="774"/>
                  </a:lnTo>
                  <a:lnTo>
                    <a:pt x="764" y="40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3263;p62">
              <a:extLst>
                <a:ext uri="{FF2B5EF4-FFF2-40B4-BE49-F238E27FC236}">
                  <a16:creationId xmlns:a16="http://schemas.microsoft.com/office/drawing/2014/main" id="{2DAF7932-762C-3651-264B-8ED605D2D098}"/>
                </a:ext>
              </a:extLst>
            </p:cNvPr>
            <p:cNvSpPr/>
            <p:nvPr/>
          </p:nvSpPr>
          <p:spPr>
            <a:xfrm>
              <a:off x="7802180" y="2800922"/>
              <a:ext cx="28603" cy="28603"/>
            </a:xfrm>
            <a:custGeom>
              <a:avLst/>
              <a:gdLst/>
              <a:ahLst/>
              <a:cxnLst/>
              <a:rect l="l" t="t" r="r" b="b"/>
              <a:pathLst>
                <a:path w="678" h="678" extrusionOk="0">
                  <a:moveTo>
                    <a:pt x="1" y="1"/>
                  </a:moveTo>
                  <a:lnTo>
                    <a:pt x="1" y="320"/>
                  </a:lnTo>
                  <a:lnTo>
                    <a:pt x="677" y="677"/>
                  </a:lnTo>
                  <a:lnTo>
                    <a:pt x="677" y="35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3264;p62">
              <a:extLst>
                <a:ext uri="{FF2B5EF4-FFF2-40B4-BE49-F238E27FC236}">
                  <a16:creationId xmlns:a16="http://schemas.microsoft.com/office/drawing/2014/main" id="{F4B67D89-F5ED-5166-3CB7-64261EF72C62}"/>
                </a:ext>
              </a:extLst>
            </p:cNvPr>
            <p:cNvSpPr/>
            <p:nvPr/>
          </p:nvSpPr>
          <p:spPr>
            <a:xfrm>
              <a:off x="7738981" y="2763416"/>
              <a:ext cx="15567" cy="23709"/>
            </a:xfrm>
            <a:custGeom>
              <a:avLst/>
              <a:gdLst/>
              <a:ahLst/>
              <a:cxnLst/>
              <a:rect l="l" t="t" r="r" b="b"/>
              <a:pathLst>
                <a:path w="369" h="562" extrusionOk="0">
                  <a:moveTo>
                    <a:pt x="1" y="1"/>
                  </a:moveTo>
                  <a:lnTo>
                    <a:pt x="1" y="358"/>
                  </a:lnTo>
                  <a:lnTo>
                    <a:pt x="368" y="561"/>
                  </a:lnTo>
                  <a:lnTo>
                    <a:pt x="368" y="20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3265;p62">
              <a:extLst>
                <a:ext uri="{FF2B5EF4-FFF2-40B4-BE49-F238E27FC236}">
                  <a16:creationId xmlns:a16="http://schemas.microsoft.com/office/drawing/2014/main" id="{A38F9C07-9DCC-D038-5D7A-48BEF6B4CFC8}"/>
                </a:ext>
              </a:extLst>
            </p:cNvPr>
            <p:cNvSpPr/>
            <p:nvPr/>
          </p:nvSpPr>
          <p:spPr>
            <a:xfrm>
              <a:off x="7681520" y="2729581"/>
              <a:ext cx="51005" cy="44086"/>
            </a:xfrm>
            <a:custGeom>
              <a:avLst/>
              <a:gdLst/>
              <a:ahLst/>
              <a:cxnLst/>
              <a:rect l="l" t="t" r="r" b="b"/>
              <a:pathLst>
                <a:path w="1209" h="1045" extrusionOk="0">
                  <a:moveTo>
                    <a:pt x="0" y="1"/>
                  </a:moveTo>
                  <a:lnTo>
                    <a:pt x="0" y="358"/>
                  </a:lnTo>
                  <a:lnTo>
                    <a:pt x="1208" y="1044"/>
                  </a:lnTo>
                  <a:lnTo>
                    <a:pt x="1208" y="72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3266;p62">
              <a:extLst>
                <a:ext uri="{FF2B5EF4-FFF2-40B4-BE49-F238E27FC236}">
                  <a16:creationId xmlns:a16="http://schemas.microsoft.com/office/drawing/2014/main" id="{B8E5FD68-103A-D156-769D-3A2CF6E8EB6A}"/>
                </a:ext>
              </a:extLst>
            </p:cNvPr>
            <p:cNvSpPr/>
            <p:nvPr/>
          </p:nvSpPr>
          <p:spPr>
            <a:xfrm>
              <a:off x="7633805" y="2702285"/>
              <a:ext cx="37547" cy="35522"/>
            </a:xfrm>
            <a:custGeom>
              <a:avLst/>
              <a:gdLst/>
              <a:ahLst/>
              <a:cxnLst/>
              <a:rect l="l" t="t" r="r" b="b"/>
              <a:pathLst>
                <a:path w="890" h="842" extrusionOk="0">
                  <a:moveTo>
                    <a:pt x="1" y="0"/>
                  </a:moveTo>
                  <a:lnTo>
                    <a:pt x="1" y="358"/>
                  </a:lnTo>
                  <a:lnTo>
                    <a:pt x="890" y="841"/>
                  </a:lnTo>
                  <a:lnTo>
                    <a:pt x="890" y="52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3267;p62">
              <a:extLst>
                <a:ext uri="{FF2B5EF4-FFF2-40B4-BE49-F238E27FC236}">
                  <a16:creationId xmlns:a16="http://schemas.microsoft.com/office/drawing/2014/main" id="{5F424261-2E6F-2931-8BEB-5C7818DCCDC8}"/>
                </a:ext>
              </a:extLst>
            </p:cNvPr>
            <p:cNvSpPr/>
            <p:nvPr/>
          </p:nvSpPr>
          <p:spPr>
            <a:xfrm>
              <a:off x="7944905" y="2882473"/>
              <a:ext cx="15103" cy="22064"/>
            </a:xfrm>
            <a:custGeom>
              <a:avLst/>
              <a:gdLst/>
              <a:ahLst/>
              <a:cxnLst/>
              <a:rect l="l" t="t" r="r" b="b"/>
              <a:pathLst>
                <a:path w="358" h="523" extrusionOk="0">
                  <a:moveTo>
                    <a:pt x="0" y="1"/>
                  </a:moveTo>
                  <a:lnTo>
                    <a:pt x="0" y="320"/>
                  </a:lnTo>
                  <a:lnTo>
                    <a:pt x="358" y="523"/>
                  </a:lnTo>
                  <a:lnTo>
                    <a:pt x="358" y="19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3268;p62">
              <a:extLst>
                <a:ext uri="{FF2B5EF4-FFF2-40B4-BE49-F238E27FC236}">
                  <a16:creationId xmlns:a16="http://schemas.microsoft.com/office/drawing/2014/main" id="{03E12319-B227-B990-A418-1A924A799D0C}"/>
                </a:ext>
              </a:extLst>
            </p:cNvPr>
            <p:cNvSpPr/>
            <p:nvPr/>
          </p:nvSpPr>
          <p:spPr>
            <a:xfrm>
              <a:off x="7885376" y="2848216"/>
              <a:ext cx="51005" cy="44508"/>
            </a:xfrm>
            <a:custGeom>
              <a:avLst/>
              <a:gdLst/>
              <a:ahLst/>
              <a:cxnLst/>
              <a:rect l="l" t="t" r="r" b="b"/>
              <a:pathLst>
                <a:path w="1209" h="1055" extrusionOk="0">
                  <a:moveTo>
                    <a:pt x="0" y="1"/>
                  </a:moveTo>
                  <a:lnTo>
                    <a:pt x="0" y="329"/>
                  </a:lnTo>
                  <a:lnTo>
                    <a:pt x="1208" y="1054"/>
                  </a:lnTo>
                  <a:lnTo>
                    <a:pt x="1208" y="68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3269;p62">
              <a:extLst>
                <a:ext uri="{FF2B5EF4-FFF2-40B4-BE49-F238E27FC236}">
                  <a16:creationId xmlns:a16="http://schemas.microsoft.com/office/drawing/2014/main" id="{97D064BF-2AD6-7CFC-395D-36DA02CBB336}"/>
                </a:ext>
              </a:extLst>
            </p:cNvPr>
            <p:cNvSpPr/>
            <p:nvPr/>
          </p:nvSpPr>
          <p:spPr>
            <a:xfrm>
              <a:off x="7837661" y="2821341"/>
              <a:ext cx="39192" cy="35480"/>
            </a:xfrm>
            <a:custGeom>
              <a:avLst/>
              <a:gdLst/>
              <a:ahLst/>
              <a:cxnLst/>
              <a:rect l="l" t="t" r="r" b="b"/>
              <a:pathLst>
                <a:path w="929" h="841" extrusionOk="0">
                  <a:moveTo>
                    <a:pt x="1" y="0"/>
                  </a:moveTo>
                  <a:lnTo>
                    <a:pt x="1" y="319"/>
                  </a:lnTo>
                  <a:lnTo>
                    <a:pt x="928" y="841"/>
                  </a:lnTo>
                  <a:lnTo>
                    <a:pt x="928" y="52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3270;p62">
              <a:extLst>
                <a:ext uri="{FF2B5EF4-FFF2-40B4-BE49-F238E27FC236}">
                  <a16:creationId xmlns:a16="http://schemas.microsoft.com/office/drawing/2014/main" id="{675EFFC9-E6A2-0729-3712-471E845F4DC2}"/>
                </a:ext>
              </a:extLst>
            </p:cNvPr>
            <p:cNvSpPr/>
            <p:nvPr/>
          </p:nvSpPr>
          <p:spPr>
            <a:xfrm>
              <a:off x="7837661" y="2843322"/>
              <a:ext cx="32231" cy="32273"/>
            </a:xfrm>
            <a:custGeom>
              <a:avLst/>
              <a:gdLst/>
              <a:ahLst/>
              <a:cxnLst/>
              <a:rect l="l" t="t" r="r" b="b"/>
              <a:pathLst>
                <a:path w="764" h="765" extrusionOk="0">
                  <a:moveTo>
                    <a:pt x="1" y="1"/>
                  </a:moveTo>
                  <a:lnTo>
                    <a:pt x="1" y="359"/>
                  </a:lnTo>
                  <a:lnTo>
                    <a:pt x="764" y="764"/>
                  </a:lnTo>
                  <a:lnTo>
                    <a:pt x="764" y="44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3271;p62">
              <a:extLst>
                <a:ext uri="{FF2B5EF4-FFF2-40B4-BE49-F238E27FC236}">
                  <a16:creationId xmlns:a16="http://schemas.microsoft.com/office/drawing/2014/main" id="{EB7C650C-35FA-87AB-B602-ED6870582563}"/>
                </a:ext>
              </a:extLst>
            </p:cNvPr>
            <p:cNvSpPr/>
            <p:nvPr/>
          </p:nvSpPr>
          <p:spPr>
            <a:xfrm>
              <a:off x="7805471" y="2824590"/>
              <a:ext cx="27338" cy="30628"/>
            </a:xfrm>
            <a:custGeom>
              <a:avLst/>
              <a:gdLst/>
              <a:ahLst/>
              <a:cxnLst/>
              <a:rect l="l" t="t" r="r" b="b"/>
              <a:pathLst>
                <a:path w="648" h="726" extrusionOk="0">
                  <a:moveTo>
                    <a:pt x="0" y="0"/>
                  </a:moveTo>
                  <a:lnTo>
                    <a:pt x="0" y="319"/>
                  </a:lnTo>
                  <a:lnTo>
                    <a:pt x="648" y="725"/>
                  </a:lnTo>
                  <a:lnTo>
                    <a:pt x="648" y="35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3272;p62">
              <a:extLst>
                <a:ext uri="{FF2B5EF4-FFF2-40B4-BE49-F238E27FC236}">
                  <a16:creationId xmlns:a16="http://schemas.microsoft.com/office/drawing/2014/main" id="{88C7C58F-6C54-8FA2-D3DB-4123E5C3A5F1}"/>
                </a:ext>
              </a:extLst>
            </p:cNvPr>
            <p:cNvSpPr/>
            <p:nvPr/>
          </p:nvSpPr>
          <p:spPr>
            <a:xfrm>
              <a:off x="7880060" y="2866990"/>
              <a:ext cx="15525" cy="23667"/>
            </a:xfrm>
            <a:custGeom>
              <a:avLst/>
              <a:gdLst/>
              <a:ahLst/>
              <a:cxnLst/>
              <a:rect l="l" t="t" r="r" b="b"/>
              <a:pathLst>
                <a:path w="368" h="561" extrusionOk="0">
                  <a:moveTo>
                    <a:pt x="1" y="0"/>
                  </a:moveTo>
                  <a:lnTo>
                    <a:pt x="1" y="368"/>
                  </a:lnTo>
                  <a:lnTo>
                    <a:pt x="368" y="561"/>
                  </a:lnTo>
                  <a:lnTo>
                    <a:pt x="368" y="24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3273;p62">
              <a:extLst>
                <a:ext uri="{FF2B5EF4-FFF2-40B4-BE49-F238E27FC236}">
                  <a16:creationId xmlns:a16="http://schemas.microsoft.com/office/drawing/2014/main" id="{4C9F79AA-E1C0-E458-42F8-B6256B6A1629}"/>
                </a:ext>
              </a:extLst>
            </p:cNvPr>
            <p:cNvSpPr/>
            <p:nvPr/>
          </p:nvSpPr>
          <p:spPr>
            <a:xfrm>
              <a:off x="7977095" y="2923269"/>
              <a:ext cx="37125" cy="35480"/>
            </a:xfrm>
            <a:custGeom>
              <a:avLst/>
              <a:gdLst/>
              <a:ahLst/>
              <a:cxnLst/>
              <a:rect l="l" t="t" r="r" b="b"/>
              <a:pathLst>
                <a:path w="880" h="841" extrusionOk="0">
                  <a:moveTo>
                    <a:pt x="1" y="0"/>
                  </a:moveTo>
                  <a:lnTo>
                    <a:pt x="1" y="358"/>
                  </a:lnTo>
                  <a:lnTo>
                    <a:pt x="880" y="841"/>
                  </a:lnTo>
                  <a:lnTo>
                    <a:pt x="880" y="52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3274;p62">
              <a:extLst>
                <a:ext uri="{FF2B5EF4-FFF2-40B4-BE49-F238E27FC236}">
                  <a16:creationId xmlns:a16="http://schemas.microsoft.com/office/drawing/2014/main" id="{88876A74-5E51-4E91-4BA3-12D73D2D086E}"/>
                </a:ext>
              </a:extLst>
            </p:cNvPr>
            <p:cNvSpPr/>
            <p:nvPr/>
          </p:nvSpPr>
          <p:spPr>
            <a:xfrm>
              <a:off x="7698227" y="2763416"/>
              <a:ext cx="51005" cy="42441"/>
            </a:xfrm>
            <a:custGeom>
              <a:avLst/>
              <a:gdLst/>
              <a:ahLst/>
              <a:cxnLst/>
              <a:rect l="l" t="t" r="r" b="b"/>
              <a:pathLst>
                <a:path w="1209" h="1006" extrusionOk="0">
                  <a:moveTo>
                    <a:pt x="1" y="1"/>
                  </a:moveTo>
                  <a:lnTo>
                    <a:pt x="1" y="320"/>
                  </a:lnTo>
                  <a:lnTo>
                    <a:pt x="1209" y="1006"/>
                  </a:lnTo>
                  <a:lnTo>
                    <a:pt x="1209" y="687"/>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3275;p62">
              <a:extLst>
                <a:ext uri="{FF2B5EF4-FFF2-40B4-BE49-F238E27FC236}">
                  <a16:creationId xmlns:a16="http://schemas.microsoft.com/office/drawing/2014/main" id="{A7486256-D4B7-DC25-68EC-221C88EA28FD}"/>
                </a:ext>
              </a:extLst>
            </p:cNvPr>
            <p:cNvSpPr/>
            <p:nvPr/>
          </p:nvSpPr>
          <p:spPr>
            <a:xfrm>
              <a:off x="7759401" y="2797252"/>
              <a:ext cx="37547" cy="35944"/>
            </a:xfrm>
            <a:custGeom>
              <a:avLst/>
              <a:gdLst/>
              <a:ahLst/>
              <a:cxnLst/>
              <a:rect l="l" t="t" r="r" b="b"/>
              <a:pathLst>
                <a:path w="890" h="852" extrusionOk="0">
                  <a:moveTo>
                    <a:pt x="0" y="1"/>
                  </a:moveTo>
                  <a:lnTo>
                    <a:pt x="0" y="368"/>
                  </a:lnTo>
                  <a:lnTo>
                    <a:pt x="889" y="851"/>
                  </a:lnTo>
                  <a:lnTo>
                    <a:pt x="889" y="52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3276;p62">
              <a:extLst>
                <a:ext uri="{FF2B5EF4-FFF2-40B4-BE49-F238E27FC236}">
                  <a16:creationId xmlns:a16="http://schemas.microsoft.com/office/drawing/2014/main" id="{7AA4D8E0-A178-AC02-0BB8-E79F04E85E25}"/>
                </a:ext>
              </a:extLst>
            </p:cNvPr>
            <p:cNvSpPr/>
            <p:nvPr/>
          </p:nvSpPr>
          <p:spPr>
            <a:xfrm>
              <a:off x="7837661" y="2868635"/>
              <a:ext cx="32231" cy="32231"/>
            </a:xfrm>
            <a:custGeom>
              <a:avLst/>
              <a:gdLst/>
              <a:ahLst/>
              <a:cxnLst/>
              <a:rect l="l" t="t" r="r" b="b"/>
              <a:pathLst>
                <a:path w="764" h="764" extrusionOk="0">
                  <a:moveTo>
                    <a:pt x="1" y="0"/>
                  </a:moveTo>
                  <a:lnTo>
                    <a:pt x="1" y="329"/>
                  </a:lnTo>
                  <a:lnTo>
                    <a:pt x="764" y="764"/>
                  </a:lnTo>
                  <a:lnTo>
                    <a:pt x="764" y="44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3277;p62">
              <a:extLst>
                <a:ext uri="{FF2B5EF4-FFF2-40B4-BE49-F238E27FC236}">
                  <a16:creationId xmlns:a16="http://schemas.microsoft.com/office/drawing/2014/main" id="{6F7E5013-839E-C49F-B5D9-BD413130F027}"/>
                </a:ext>
              </a:extLst>
            </p:cNvPr>
            <p:cNvSpPr/>
            <p:nvPr/>
          </p:nvSpPr>
          <p:spPr>
            <a:xfrm>
              <a:off x="7805471" y="2848216"/>
              <a:ext cx="27338" cy="30628"/>
            </a:xfrm>
            <a:custGeom>
              <a:avLst/>
              <a:gdLst/>
              <a:ahLst/>
              <a:cxnLst/>
              <a:rect l="l" t="t" r="r" b="b"/>
              <a:pathLst>
                <a:path w="648" h="726" extrusionOk="0">
                  <a:moveTo>
                    <a:pt x="0" y="1"/>
                  </a:moveTo>
                  <a:lnTo>
                    <a:pt x="0" y="368"/>
                  </a:lnTo>
                  <a:lnTo>
                    <a:pt x="648" y="726"/>
                  </a:lnTo>
                  <a:lnTo>
                    <a:pt x="648" y="40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3278;p62">
              <a:extLst>
                <a:ext uri="{FF2B5EF4-FFF2-40B4-BE49-F238E27FC236}">
                  <a16:creationId xmlns:a16="http://schemas.microsoft.com/office/drawing/2014/main" id="{2A13E014-3897-5FBF-43B6-5C5B1FADD8B9}"/>
                </a:ext>
              </a:extLst>
            </p:cNvPr>
            <p:cNvSpPr/>
            <p:nvPr/>
          </p:nvSpPr>
          <p:spPr>
            <a:xfrm>
              <a:off x="7880060" y="2892683"/>
              <a:ext cx="15525" cy="23667"/>
            </a:xfrm>
            <a:custGeom>
              <a:avLst/>
              <a:gdLst/>
              <a:ahLst/>
              <a:cxnLst/>
              <a:rect l="l" t="t" r="r" b="b"/>
              <a:pathLst>
                <a:path w="368" h="561" extrusionOk="0">
                  <a:moveTo>
                    <a:pt x="1" y="0"/>
                  </a:moveTo>
                  <a:lnTo>
                    <a:pt x="1" y="319"/>
                  </a:lnTo>
                  <a:lnTo>
                    <a:pt x="368" y="561"/>
                  </a:lnTo>
                  <a:lnTo>
                    <a:pt x="368" y="19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3279;p62">
              <a:extLst>
                <a:ext uri="{FF2B5EF4-FFF2-40B4-BE49-F238E27FC236}">
                  <a16:creationId xmlns:a16="http://schemas.microsoft.com/office/drawing/2014/main" id="{7C2F9973-CEB3-2590-45C4-C0F4E3E6BA48}"/>
                </a:ext>
              </a:extLst>
            </p:cNvPr>
            <p:cNvSpPr/>
            <p:nvPr/>
          </p:nvSpPr>
          <p:spPr>
            <a:xfrm>
              <a:off x="7902083" y="2906141"/>
              <a:ext cx="51005" cy="42441"/>
            </a:xfrm>
            <a:custGeom>
              <a:avLst/>
              <a:gdLst/>
              <a:ahLst/>
              <a:cxnLst/>
              <a:rect l="l" t="t" r="r" b="b"/>
              <a:pathLst>
                <a:path w="1209" h="1006" extrusionOk="0">
                  <a:moveTo>
                    <a:pt x="0" y="0"/>
                  </a:moveTo>
                  <a:lnTo>
                    <a:pt x="0" y="319"/>
                  </a:lnTo>
                  <a:lnTo>
                    <a:pt x="1208" y="1005"/>
                  </a:lnTo>
                  <a:lnTo>
                    <a:pt x="1208" y="68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3280;p62">
              <a:extLst>
                <a:ext uri="{FF2B5EF4-FFF2-40B4-BE49-F238E27FC236}">
                  <a16:creationId xmlns:a16="http://schemas.microsoft.com/office/drawing/2014/main" id="{12F700EB-CF54-EA90-FBEF-BF276609C804}"/>
                </a:ext>
              </a:extLst>
            </p:cNvPr>
            <p:cNvSpPr/>
            <p:nvPr/>
          </p:nvSpPr>
          <p:spPr>
            <a:xfrm>
              <a:off x="7963257" y="2939976"/>
              <a:ext cx="37547" cy="37547"/>
            </a:xfrm>
            <a:custGeom>
              <a:avLst/>
              <a:gdLst/>
              <a:ahLst/>
              <a:cxnLst/>
              <a:rect l="l" t="t" r="r" b="b"/>
              <a:pathLst>
                <a:path w="890" h="890" extrusionOk="0">
                  <a:moveTo>
                    <a:pt x="0" y="0"/>
                  </a:moveTo>
                  <a:lnTo>
                    <a:pt x="0" y="368"/>
                  </a:lnTo>
                  <a:lnTo>
                    <a:pt x="889" y="889"/>
                  </a:lnTo>
                  <a:lnTo>
                    <a:pt x="889" y="52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3281;p62">
              <a:extLst>
                <a:ext uri="{FF2B5EF4-FFF2-40B4-BE49-F238E27FC236}">
                  <a16:creationId xmlns:a16="http://schemas.microsoft.com/office/drawing/2014/main" id="{410624D9-1537-26EB-AD50-8FB80754AF6D}"/>
                </a:ext>
              </a:extLst>
            </p:cNvPr>
            <p:cNvSpPr/>
            <p:nvPr/>
          </p:nvSpPr>
          <p:spPr>
            <a:xfrm>
              <a:off x="8004011" y="2965669"/>
              <a:ext cx="37547" cy="35480"/>
            </a:xfrm>
            <a:custGeom>
              <a:avLst/>
              <a:gdLst/>
              <a:ahLst/>
              <a:cxnLst/>
              <a:rect l="l" t="t" r="r" b="b"/>
              <a:pathLst>
                <a:path w="890" h="841" extrusionOk="0">
                  <a:moveTo>
                    <a:pt x="0" y="0"/>
                  </a:moveTo>
                  <a:lnTo>
                    <a:pt x="0" y="319"/>
                  </a:lnTo>
                  <a:lnTo>
                    <a:pt x="889" y="841"/>
                  </a:lnTo>
                  <a:lnTo>
                    <a:pt x="889" y="48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3282;p62">
              <a:extLst>
                <a:ext uri="{FF2B5EF4-FFF2-40B4-BE49-F238E27FC236}">
                  <a16:creationId xmlns:a16="http://schemas.microsoft.com/office/drawing/2014/main" id="{61D6C2BE-DE29-7EB9-F5BE-3051990413FF}"/>
                </a:ext>
              </a:extLst>
            </p:cNvPr>
            <p:cNvSpPr/>
            <p:nvPr/>
          </p:nvSpPr>
          <p:spPr>
            <a:xfrm>
              <a:off x="7633805" y="2749958"/>
              <a:ext cx="30628" cy="32273"/>
            </a:xfrm>
            <a:custGeom>
              <a:avLst/>
              <a:gdLst/>
              <a:ahLst/>
              <a:cxnLst/>
              <a:rect l="l" t="t" r="r" b="b"/>
              <a:pathLst>
                <a:path w="726" h="765" extrusionOk="0">
                  <a:moveTo>
                    <a:pt x="1" y="1"/>
                  </a:moveTo>
                  <a:lnTo>
                    <a:pt x="1" y="359"/>
                  </a:lnTo>
                  <a:lnTo>
                    <a:pt x="725" y="764"/>
                  </a:lnTo>
                  <a:lnTo>
                    <a:pt x="725" y="43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3283;p62">
              <a:extLst>
                <a:ext uri="{FF2B5EF4-FFF2-40B4-BE49-F238E27FC236}">
                  <a16:creationId xmlns:a16="http://schemas.microsoft.com/office/drawing/2014/main" id="{ACE82051-E6F9-D467-D040-871C8C65F19D}"/>
                </a:ext>
              </a:extLst>
            </p:cNvPr>
            <p:cNvSpPr/>
            <p:nvPr/>
          </p:nvSpPr>
          <p:spPr>
            <a:xfrm>
              <a:off x="7674601" y="2773626"/>
              <a:ext cx="15525" cy="23667"/>
            </a:xfrm>
            <a:custGeom>
              <a:avLst/>
              <a:gdLst/>
              <a:ahLst/>
              <a:cxnLst/>
              <a:rect l="l" t="t" r="r" b="b"/>
              <a:pathLst>
                <a:path w="368" h="561" extrusionOk="0">
                  <a:moveTo>
                    <a:pt x="0" y="0"/>
                  </a:moveTo>
                  <a:lnTo>
                    <a:pt x="0" y="358"/>
                  </a:lnTo>
                  <a:lnTo>
                    <a:pt x="367" y="561"/>
                  </a:lnTo>
                  <a:lnTo>
                    <a:pt x="367" y="24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3284;p62">
              <a:extLst>
                <a:ext uri="{FF2B5EF4-FFF2-40B4-BE49-F238E27FC236}">
                  <a16:creationId xmlns:a16="http://schemas.microsoft.com/office/drawing/2014/main" id="{2EA8995F-21FA-A6B9-1159-38161AB4D222}"/>
                </a:ext>
              </a:extLst>
            </p:cNvPr>
            <p:cNvSpPr/>
            <p:nvPr/>
          </p:nvSpPr>
          <p:spPr>
            <a:xfrm>
              <a:off x="7698227" y="2787084"/>
              <a:ext cx="51005" cy="44466"/>
            </a:xfrm>
            <a:custGeom>
              <a:avLst/>
              <a:gdLst/>
              <a:ahLst/>
              <a:cxnLst/>
              <a:rect l="l" t="t" r="r" b="b"/>
              <a:pathLst>
                <a:path w="1209" h="1054" extrusionOk="0">
                  <a:moveTo>
                    <a:pt x="1" y="0"/>
                  </a:moveTo>
                  <a:lnTo>
                    <a:pt x="1" y="368"/>
                  </a:lnTo>
                  <a:lnTo>
                    <a:pt x="1209" y="1054"/>
                  </a:lnTo>
                  <a:lnTo>
                    <a:pt x="1209" y="68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3285;p62">
              <a:extLst>
                <a:ext uri="{FF2B5EF4-FFF2-40B4-BE49-F238E27FC236}">
                  <a16:creationId xmlns:a16="http://schemas.microsoft.com/office/drawing/2014/main" id="{3911F9F1-285A-9D36-84A1-8CFD22627054}"/>
                </a:ext>
              </a:extLst>
            </p:cNvPr>
            <p:cNvSpPr/>
            <p:nvPr/>
          </p:nvSpPr>
          <p:spPr>
            <a:xfrm>
              <a:off x="7764674" y="2849861"/>
              <a:ext cx="32273" cy="32653"/>
            </a:xfrm>
            <a:custGeom>
              <a:avLst/>
              <a:gdLst/>
              <a:ahLst/>
              <a:cxnLst/>
              <a:rect l="l" t="t" r="r" b="b"/>
              <a:pathLst>
                <a:path w="765" h="774" extrusionOk="0">
                  <a:moveTo>
                    <a:pt x="1" y="1"/>
                  </a:moveTo>
                  <a:lnTo>
                    <a:pt x="1" y="329"/>
                  </a:lnTo>
                  <a:lnTo>
                    <a:pt x="764" y="774"/>
                  </a:lnTo>
                  <a:lnTo>
                    <a:pt x="764" y="40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3286;p62">
              <a:extLst>
                <a:ext uri="{FF2B5EF4-FFF2-40B4-BE49-F238E27FC236}">
                  <a16:creationId xmlns:a16="http://schemas.microsoft.com/office/drawing/2014/main" id="{D7A5FC56-5FBA-5D87-5511-C0B1C827DE4B}"/>
                </a:ext>
              </a:extLst>
            </p:cNvPr>
            <p:cNvSpPr/>
            <p:nvPr/>
          </p:nvSpPr>
          <p:spPr>
            <a:xfrm>
              <a:off x="7802180" y="2870238"/>
              <a:ext cx="28603" cy="30628"/>
            </a:xfrm>
            <a:custGeom>
              <a:avLst/>
              <a:gdLst/>
              <a:ahLst/>
              <a:cxnLst/>
              <a:rect l="l" t="t" r="r" b="b"/>
              <a:pathLst>
                <a:path w="678" h="726" extrusionOk="0">
                  <a:moveTo>
                    <a:pt x="1" y="1"/>
                  </a:moveTo>
                  <a:lnTo>
                    <a:pt x="1" y="368"/>
                  </a:lnTo>
                  <a:lnTo>
                    <a:pt x="677" y="726"/>
                  </a:lnTo>
                  <a:lnTo>
                    <a:pt x="677" y="407"/>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3287;p62">
              <a:extLst>
                <a:ext uri="{FF2B5EF4-FFF2-40B4-BE49-F238E27FC236}">
                  <a16:creationId xmlns:a16="http://schemas.microsoft.com/office/drawing/2014/main" id="{F3FA1412-2C47-98B2-DCB2-3C47576E7833}"/>
                </a:ext>
              </a:extLst>
            </p:cNvPr>
            <p:cNvSpPr/>
            <p:nvPr/>
          </p:nvSpPr>
          <p:spPr>
            <a:xfrm>
              <a:off x="7738981" y="2834800"/>
              <a:ext cx="15567" cy="23667"/>
            </a:xfrm>
            <a:custGeom>
              <a:avLst/>
              <a:gdLst/>
              <a:ahLst/>
              <a:cxnLst/>
              <a:rect l="l" t="t" r="r" b="b"/>
              <a:pathLst>
                <a:path w="369" h="561" extrusionOk="0">
                  <a:moveTo>
                    <a:pt x="1" y="0"/>
                  </a:moveTo>
                  <a:lnTo>
                    <a:pt x="1" y="319"/>
                  </a:lnTo>
                  <a:lnTo>
                    <a:pt x="368" y="561"/>
                  </a:lnTo>
                  <a:lnTo>
                    <a:pt x="368" y="20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3288;p62">
              <a:extLst>
                <a:ext uri="{FF2B5EF4-FFF2-40B4-BE49-F238E27FC236}">
                  <a16:creationId xmlns:a16="http://schemas.microsoft.com/office/drawing/2014/main" id="{7280E5A1-07FF-8BC2-CCB0-D24BF9870767}"/>
                </a:ext>
              </a:extLst>
            </p:cNvPr>
            <p:cNvSpPr/>
            <p:nvPr/>
          </p:nvSpPr>
          <p:spPr>
            <a:xfrm>
              <a:off x="7681520" y="2800922"/>
              <a:ext cx="51005" cy="44086"/>
            </a:xfrm>
            <a:custGeom>
              <a:avLst/>
              <a:gdLst/>
              <a:ahLst/>
              <a:cxnLst/>
              <a:rect l="l" t="t" r="r" b="b"/>
              <a:pathLst>
                <a:path w="1209" h="1045" extrusionOk="0">
                  <a:moveTo>
                    <a:pt x="0" y="1"/>
                  </a:moveTo>
                  <a:lnTo>
                    <a:pt x="0" y="358"/>
                  </a:lnTo>
                  <a:lnTo>
                    <a:pt x="1208" y="1045"/>
                  </a:lnTo>
                  <a:lnTo>
                    <a:pt x="1208" y="67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3289;p62">
              <a:extLst>
                <a:ext uri="{FF2B5EF4-FFF2-40B4-BE49-F238E27FC236}">
                  <a16:creationId xmlns:a16="http://schemas.microsoft.com/office/drawing/2014/main" id="{A983D8B4-B224-4777-CC50-0F6C3B0760D5}"/>
                </a:ext>
              </a:extLst>
            </p:cNvPr>
            <p:cNvSpPr/>
            <p:nvPr/>
          </p:nvSpPr>
          <p:spPr>
            <a:xfrm>
              <a:off x="7615073" y="2763416"/>
              <a:ext cx="37547" cy="35522"/>
            </a:xfrm>
            <a:custGeom>
              <a:avLst/>
              <a:gdLst/>
              <a:ahLst/>
              <a:cxnLst/>
              <a:rect l="l" t="t" r="r" b="b"/>
              <a:pathLst>
                <a:path w="890" h="842" extrusionOk="0">
                  <a:moveTo>
                    <a:pt x="0" y="1"/>
                  </a:moveTo>
                  <a:lnTo>
                    <a:pt x="0" y="320"/>
                  </a:lnTo>
                  <a:lnTo>
                    <a:pt x="889" y="842"/>
                  </a:lnTo>
                  <a:lnTo>
                    <a:pt x="889" y="48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3290;p62">
              <a:extLst>
                <a:ext uri="{FF2B5EF4-FFF2-40B4-BE49-F238E27FC236}">
                  <a16:creationId xmlns:a16="http://schemas.microsoft.com/office/drawing/2014/main" id="{371ED441-9D10-F07E-7275-3CC703ADD7A3}"/>
                </a:ext>
              </a:extLst>
            </p:cNvPr>
            <p:cNvSpPr/>
            <p:nvPr/>
          </p:nvSpPr>
          <p:spPr>
            <a:xfrm>
              <a:off x="7837661" y="2892683"/>
              <a:ext cx="39192" cy="35522"/>
            </a:xfrm>
            <a:custGeom>
              <a:avLst/>
              <a:gdLst/>
              <a:ahLst/>
              <a:cxnLst/>
              <a:rect l="l" t="t" r="r" b="b"/>
              <a:pathLst>
                <a:path w="929" h="842" extrusionOk="0">
                  <a:moveTo>
                    <a:pt x="1" y="0"/>
                  </a:moveTo>
                  <a:lnTo>
                    <a:pt x="1" y="319"/>
                  </a:lnTo>
                  <a:lnTo>
                    <a:pt x="928" y="841"/>
                  </a:lnTo>
                  <a:lnTo>
                    <a:pt x="928" y="48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3291;p62">
              <a:extLst>
                <a:ext uri="{FF2B5EF4-FFF2-40B4-BE49-F238E27FC236}">
                  <a16:creationId xmlns:a16="http://schemas.microsoft.com/office/drawing/2014/main" id="{A192E0BD-A953-2044-B1C6-6E5191FB9797}"/>
                </a:ext>
              </a:extLst>
            </p:cNvPr>
            <p:cNvSpPr/>
            <p:nvPr/>
          </p:nvSpPr>
          <p:spPr>
            <a:xfrm>
              <a:off x="7837661" y="2914705"/>
              <a:ext cx="32231" cy="32231"/>
            </a:xfrm>
            <a:custGeom>
              <a:avLst/>
              <a:gdLst/>
              <a:ahLst/>
              <a:cxnLst/>
              <a:rect l="l" t="t" r="r" b="b"/>
              <a:pathLst>
                <a:path w="764" h="764" extrusionOk="0">
                  <a:moveTo>
                    <a:pt x="1" y="0"/>
                  </a:moveTo>
                  <a:lnTo>
                    <a:pt x="1" y="358"/>
                  </a:lnTo>
                  <a:lnTo>
                    <a:pt x="764" y="764"/>
                  </a:lnTo>
                  <a:lnTo>
                    <a:pt x="764" y="44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3292;p62">
              <a:extLst>
                <a:ext uri="{FF2B5EF4-FFF2-40B4-BE49-F238E27FC236}">
                  <a16:creationId xmlns:a16="http://schemas.microsoft.com/office/drawing/2014/main" id="{548E1237-44A1-2A9D-5668-F6E64AE34E8C}"/>
                </a:ext>
              </a:extLst>
            </p:cNvPr>
            <p:cNvSpPr/>
            <p:nvPr/>
          </p:nvSpPr>
          <p:spPr>
            <a:xfrm>
              <a:off x="7805471" y="2895931"/>
              <a:ext cx="27338" cy="28983"/>
            </a:xfrm>
            <a:custGeom>
              <a:avLst/>
              <a:gdLst/>
              <a:ahLst/>
              <a:cxnLst/>
              <a:rect l="l" t="t" r="r" b="b"/>
              <a:pathLst>
                <a:path w="648" h="687" extrusionOk="0">
                  <a:moveTo>
                    <a:pt x="0" y="1"/>
                  </a:moveTo>
                  <a:lnTo>
                    <a:pt x="0" y="319"/>
                  </a:lnTo>
                  <a:lnTo>
                    <a:pt x="648" y="687"/>
                  </a:lnTo>
                  <a:lnTo>
                    <a:pt x="648" y="35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3293;p62">
              <a:extLst>
                <a:ext uri="{FF2B5EF4-FFF2-40B4-BE49-F238E27FC236}">
                  <a16:creationId xmlns:a16="http://schemas.microsoft.com/office/drawing/2014/main" id="{5B46E2B7-A58C-4398-53C5-BF14B5FEE1E4}"/>
                </a:ext>
              </a:extLst>
            </p:cNvPr>
            <p:cNvSpPr/>
            <p:nvPr/>
          </p:nvSpPr>
          <p:spPr>
            <a:xfrm>
              <a:off x="7880060" y="2938331"/>
              <a:ext cx="15525" cy="23709"/>
            </a:xfrm>
            <a:custGeom>
              <a:avLst/>
              <a:gdLst/>
              <a:ahLst/>
              <a:cxnLst/>
              <a:rect l="l" t="t" r="r" b="b"/>
              <a:pathLst>
                <a:path w="368" h="562" extrusionOk="0">
                  <a:moveTo>
                    <a:pt x="1" y="1"/>
                  </a:moveTo>
                  <a:lnTo>
                    <a:pt x="1" y="368"/>
                  </a:lnTo>
                  <a:lnTo>
                    <a:pt x="368" y="561"/>
                  </a:lnTo>
                  <a:lnTo>
                    <a:pt x="368" y="24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3294;p62">
              <a:extLst>
                <a:ext uri="{FF2B5EF4-FFF2-40B4-BE49-F238E27FC236}">
                  <a16:creationId xmlns:a16="http://schemas.microsoft.com/office/drawing/2014/main" id="{AC40877B-D5D9-C76B-31AE-1DEBD427F373}"/>
                </a:ext>
              </a:extLst>
            </p:cNvPr>
            <p:cNvSpPr/>
            <p:nvPr/>
          </p:nvSpPr>
          <p:spPr>
            <a:xfrm>
              <a:off x="7902083" y="2951789"/>
              <a:ext cx="51005" cy="44466"/>
            </a:xfrm>
            <a:custGeom>
              <a:avLst/>
              <a:gdLst/>
              <a:ahLst/>
              <a:cxnLst/>
              <a:rect l="l" t="t" r="r" b="b"/>
              <a:pathLst>
                <a:path w="1209" h="1054" extrusionOk="0">
                  <a:moveTo>
                    <a:pt x="0" y="1"/>
                  </a:moveTo>
                  <a:lnTo>
                    <a:pt x="0" y="329"/>
                  </a:lnTo>
                  <a:lnTo>
                    <a:pt x="1208" y="1054"/>
                  </a:lnTo>
                  <a:lnTo>
                    <a:pt x="1208" y="68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3295;p62">
              <a:extLst>
                <a:ext uri="{FF2B5EF4-FFF2-40B4-BE49-F238E27FC236}">
                  <a16:creationId xmlns:a16="http://schemas.microsoft.com/office/drawing/2014/main" id="{8B2C52F4-5914-2D55-7634-DDAB999ABBC5}"/>
                </a:ext>
              </a:extLst>
            </p:cNvPr>
            <p:cNvSpPr/>
            <p:nvPr/>
          </p:nvSpPr>
          <p:spPr>
            <a:xfrm>
              <a:off x="7610179" y="2783836"/>
              <a:ext cx="51005" cy="42441"/>
            </a:xfrm>
            <a:custGeom>
              <a:avLst/>
              <a:gdLst/>
              <a:ahLst/>
              <a:cxnLst/>
              <a:rect l="l" t="t" r="r" b="b"/>
              <a:pathLst>
                <a:path w="1209" h="1006" extrusionOk="0">
                  <a:moveTo>
                    <a:pt x="0" y="0"/>
                  </a:moveTo>
                  <a:lnTo>
                    <a:pt x="0" y="319"/>
                  </a:lnTo>
                  <a:lnTo>
                    <a:pt x="1208" y="1005"/>
                  </a:lnTo>
                  <a:lnTo>
                    <a:pt x="1208" y="68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3296;p62">
              <a:extLst>
                <a:ext uri="{FF2B5EF4-FFF2-40B4-BE49-F238E27FC236}">
                  <a16:creationId xmlns:a16="http://schemas.microsoft.com/office/drawing/2014/main" id="{3FC01118-E509-B128-4672-210A9F126AFE}"/>
                </a:ext>
              </a:extLst>
            </p:cNvPr>
            <p:cNvSpPr/>
            <p:nvPr/>
          </p:nvSpPr>
          <p:spPr>
            <a:xfrm>
              <a:off x="7970176" y="2990940"/>
              <a:ext cx="37547" cy="35902"/>
            </a:xfrm>
            <a:custGeom>
              <a:avLst/>
              <a:gdLst/>
              <a:ahLst/>
              <a:cxnLst/>
              <a:rect l="l" t="t" r="r" b="b"/>
              <a:pathLst>
                <a:path w="890" h="851" extrusionOk="0">
                  <a:moveTo>
                    <a:pt x="0" y="0"/>
                  </a:moveTo>
                  <a:lnTo>
                    <a:pt x="0" y="329"/>
                  </a:lnTo>
                  <a:lnTo>
                    <a:pt x="889" y="851"/>
                  </a:lnTo>
                  <a:lnTo>
                    <a:pt x="889" y="52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3297;p62">
              <a:extLst>
                <a:ext uri="{FF2B5EF4-FFF2-40B4-BE49-F238E27FC236}">
                  <a16:creationId xmlns:a16="http://schemas.microsoft.com/office/drawing/2014/main" id="{47223686-0C85-CBD9-82FF-84123F11C197}"/>
                </a:ext>
              </a:extLst>
            </p:cNvPr>
            <p:cNvSpPr/>
            <p:nvPr/>
          </p:nvSpPr>
          <p:spPr>
            <a:xfrm>
              <a:off x="7698227" y="2833154"/>
              <a:ext cx="51005" cy="44086"/>
            </a:xfrm>
            <a:custGeom>
              <a:avLst/>
              <a:gdLst/>
              <a:ahLst/>
              <a:cxnLst/>
              <a:rect l="l" t="t" r="r" b="b"/>
              <a:pathLst>
                <a:path w="1209" h="1045" extrusionOk="0">
                  <a:moveTo>
                    <a:pt x="1" y="0"/>
                  </a:moveTo>
                  <a:lnTo>
                    <a:pt x="1" y="358"/>
                  </a:lnTo>
                  <a:lnTo>
                    <a:pt x="1209" y="1044"/>
                  </a:lnTo>
                  <a:lnTo>
                    <a:pt x="1209" y="72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3298;p62">
              <a:extLst>
                <a:ext uri="{FF2B5EF4-FFF2-40B4-BE49-F238E27FC236}">
                  <a16:creationId xmlns:a16="http://schemas.microsoft.com/office/drawing/2014/main" id="{C0B43ABE-C717-1F83-F211-45A98225EC4C}"/>
                </a:ext>
              </a:extLst>
            </p:cNvPr>
            <p:cNvSpPr/>
            <p:nvPr/>
          </p:nvSpPr>
          <p:spPr>
            <a:xfrm>
              <a:off x="7759401" y="2868635"/>
              <a:ext cx="37547" cy="35902"/>
            </a:xfrm>
            <a:custGeom>
              <a:avLst/>
              <a:gdLst/>
              <a:ahLst/>
              <a:cxnLst/>
              <a:rect l="l" t="t" r="r" b="b"/>
              <a:pathLst>
                <a:path w="890" h="851" extrusionOk="0">
                  <a:moveTo>
                    <a:pt x="0" y="0"/>
                  </a:moveTo>
                  <a:lnTo>
                    <a:pt x="0" y="367"/>
                  </a:lnTo>
                  <a:lnTo>
                    <a:pt x="889" y="851"/>
                  </a:lnTo>
                  <a:lnTo>
                    <a:pt x="889" y="52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3299;p62">
              <a:extLst>
                <a:ext uri="{FF2B5EF4-FFF2-40B4-BE49-F238E27FC236}">
                  <a16:creationId xmlns:a16="http://schemas.microsoft.com/office/drawing/2014/main" id="{A48433B3-1673-7B30-7119-F71319A86593}"/>
                </a:ext>
              </a:extLst>
            </p:cNvPr>
            <p:cNvSpPr/>
            <p:nvPr/>
          </p:nvSpPr>
          <p:spPr>
            <a:xfrm>
              <a:off x="7764674" y="2902850"/>
              <a:ext cx="32273" cy="30628"/>
            </a:xfrm>
            <a:custGeom>
              <a:avLst/>
              <a:gdLst/>
              <a:ahLst/>
              <a:cxnLst/>
              <a:rect l="l" t="t" r="r" b="b"/>
              <a:pathLst>
                <a:path w="765" h="726" extrusionOk="0">
                  <a:moveTo>
                    <a:pt x="1" y="1"/>
                  </a:moveTo>
                  <a:lnTo>
                    <a:pt x="1" y="320"/>
                  </a:lnTo>
                  <a:lnTo>
                    <a:pt x="764" y="726"/>
                  </a:lnTo>
                  <a:lnTo>
                    <a:pt x="764" y="397"/>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3300;p62">
              <a:extLst>
                <a:ext uri="{FF2B5EF4-FFF2-40B4-BE49-F238E27FC236}">
                  <a16:creationId xmlns:a16="http://schemas.microsoft.com/office/drawing/2014/main" id="{B8C1F909-B536-D262-B660-D6BA45085901}"/>
                </a:ext>
              </a:extLst>
            </p:cNvPr>
            <p:cNvSpPr/>
            <p:nvPr/>
          </p:nvSpPr>
          <p:spPr>
            <a:xfrm>
              <a:off x="7802180" y="2923269"/>
              <a:ext cx="28603" cy="30586"/>
            </a:xfrm>
            <a:custGeom>
              <a:avLst/>
              <a:gdLst/>
              <a:ahLst/>
              <a:cxnLst/>
              <a:rect l="l" t="t" r="r" b="b"/>
              <a:pathLst>
                <a:path w="678" h="725" extrusionOk="0">
                  <a:moveTo>
                    <a:pt x="1" y="0"/>
                  </a:moveTo>
                  <a:lnTo>
                    <a:pt x="1" y="358"/>
                  </a:lnTo>
                  <a:lnTo>
                    <a:pt x="677" y="725"/>
                  </a:lnTo>
                  <a:lnTo>
                    <a:pt x="677" y="39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3301;p62">
              <a:extLst>
                <a:ext uri="{FF2B5EF4-FFF2-40B4-BE49-F238E27FC236}">
                  <a16:creationId xmlns:a16="http://schemas.microsoft.com/office/drawing/2014/main" id="{FBB2776B-34AD-6133-D433-1C06BC7FC8CC}"/>
                </a:ext>
              </a:extLst>
            </p:cNvPr>
            <p:cNvSpPr/>
            <p:nvPr/>
          </p:nvSpPr>
          <p:spPr>
            <a:xfrm>
              <a:off x="7738981" y="2887367"/>
              <a:ext cx="15567" cy="23709"/>
            </a:xfrm>
            <a:custGeom>
              <a:avLst/>
              <a:gdLst/>
              <a:ahLst/>
              <a:cxnLst/>
              <a:rect l="l" t="t" r="r" b="b"/>
              <a:pathLst>
                <a:path w="369" h="562" extrusionOk="0">
                  <a:moveTo>
                    <a:pt x="1" y="1"/>
                  </a:moveTo>
                  <a:lnTo>
                    <a:pt x="1" y="320"/>
                  </a:lnTo>
                  <a:lnTo>
                    <a:pt x="368" y="561"/>
                  </a:lnTo>
                  <a:lnTo>
                    <a:pt x="368" y="20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3302;p62">
              <a:extLst>
                <a:ext uri="{FF2B5EF4-FFF2-40B4-BE49-F238E27FC236}">
                  <a16:creationId xmlns:a16="http://schemas.microsoft.com/office/drawing/2014/main" id="{99FAAE69-53B8-EAB8-BF02-0164B85224E6}"/>
                </a:ext>
              </a:extLst>
            </p:cNvPr>
            <p:cNvSpPr/>
            <p:nvPr/>
          </p:nvSpPr>
          <p:spPr>
            <a:xfrm>
              <a:off x="7681520" y="2853531"/>
              <a:ext cx="51005" cy="44086"/>
            </a:xfrm>
            <a:custGeom>
              <a:avLst/>
              <a:gdLst/>
              <a:ahLst/>
              <a:cxnLst/>
              <a:rect l="l" t="t" r="r" b="b"/>
              <a:pathLst>
                <a:path w="1209" h="1045" extrusionOk="0">
                  <a:moveTo>
                    <a:pt x="0" y="1"/>
                  </a:moveTo>
                  <a:lnTo>
                    <a:pt x="0" y="319"/>
                  </a:lnTo>
                  <a:lnTo>
                    <a:pt x="1208" y="1044"/>
                  </a:lnTo>
                  <a:lnTo>
                    <a:pt x="1208" y="68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3303;p62">
              <a:extLst>
                <a:ext uri="{FF2B5EF4-FFF2-40B4-BE49-F238E27FC236}">
                  <a16:creationId xmlns:a16="http://schemas.microsoft.com/office/drawing/2014/main" id="{5EC006FA-B3D7-D5B1-F3B2-D5262464C630}"/>
                </a:ext>
              </a:extLst>
            </p:cNvPr>
            <p:cNvSpPr/>
            <p:nvPr/>
          </p:nvSpPr>
          <p:spPr>
            <a:xfrm>
              <a:off x="7589802" y="2800922"/>
              <a:ext cx="37125" cy="35522"/>
            </a:xfrm>
            <a:custGeom>
              <a:avLst/>
              <a:gdLst/>
              <a:ahLst/>
              <a:cxnLst/>
              <a:rect l="l" t="t" r="r" b="b"/>
              <a:pathLst>
                <a:path w="880" h="842" extrusionOk="0">
                  <a:moveTo>
                    <a:pt x="0" y="1"/>
                  </a:moveTo>
                  <a:lnTo>
                    <a:pt x="0" y="320"/>
                  </a:lnTo>
                  <a:lnTo>
                    <a:pt x="879" y="842"/>
                  </a:lnTo>
                  <a:lnTo>
                    <a:pt x="879" y="52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3304;p62">
              <a:extLst>
                <a:ext uri="{FF2B5EF4-FFF2-40B4-BE49-F238E27FC236}">
                  <a16:creationId xmlns:a16="http://schemas.microsoft.com/office/drawing/2014/main" id="{DF51EBA2-564F-CB86-9811-D5A6903F26D7}"/>
                </a:ext>
              </a:extLst>
            </p:cNvPr>
            <p:cNvSpPr/>
            <p:nvPr/>
          </p:nvSpPr>
          <p:spPr>
            <a:xfrm>
              <a:off x="7970176" y="3019882"/>
              <a:ext cx="30628" cy="32231"/>
            </a:xfrm>
            <a:custGeom>
              <a:avLst/>
              <a:gdLst/>
              <a:ahLst/>
              <a:cxnLst/>
              <a:rect l="l" t="t" r="r" b="b"/>
              <a:pathLst>
                <a:path w="726" h="764" extrusionOk="0">
                  <a:moveTo>
                    <a:pt x="0" y="0"/>
                  </a:moveTo>
                  <a:lnTo>
                    <a:pt x="0" y="319"/>
                  </a:lnTo>
                  <a:lnTo>
                    <a:pt x="725" y="764"/>
                  </a:lnTo>
                  <a:lnTo>
                    <a:pt x="725" y="44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3305;p62">
              <a:extLst>
                <a:ext uri="{FF2B5EF4-FFF2-40B4-BE49-F238E27FC236}">
                  <a16:creationId xmlns:a16="http://schemas.microsoft.com/office/drawing/2014/main" id="{B00252B3-1612-C29C-C437-2761DD6B19AB}"/>
                </a:ext>
              </a:extLst>
            </p:cNvPr>
            <p:cNvSpPr/>
            <p:nvPr/>
          </p:nvSpPr>
          <p:spPr>
            <a:xfrm>
              <a:off x="8014179" y="3045575"/>
              <a:ext cx="30628" cy="32231"/>
            </a:xfrm>
            <a:custGeom>
              <a:avLst/>
              <a:gdLst/>
              <a:ahLst/>
              <a:cxnLst/>
              <a:rect l="l" t="t" r="r" b="b"/>
              <a:pathLst>
                <a:path w="726" h="764" extrusionOk="0">
                  <a:moveTo>
                    <a:pt x="1" y="0"/>
                  </a:moveTo>
                  <a:lnTo>
                    <a:pt x="1" y="358"/>
                  </a:lnTo>
                  <a:lnTo>
                    <a:pt x="726" y="764"/>
                  </a:lnTo>
                  <a:lnTo>
                    <a:pt x="726" y="43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3306;p62">
              <a:extLst>
                <a:ext uri="{FF2B5EF4-FFF2-40B4-BE49-F238E27FC236}">
                  <a16:creationId xmlns:a16="http://schemas.microsoft.com/office/drawing/2014/main" id="{6658316D-AA77-DE4D-18AF-F70E349835D6}"/>
                </a:ext>
              </a:extLst>
            </p:cNvPr>
            <p:cNvSpPr/>
            <p:nvPr/>
          </p:nvSpPr>
          <p:spPr>
            <a:xfrm>
              <a:off x="7944905" y="3004778"/>
              <a:ext cx="15103" cy="23709"/>
            </a:xfrm>
            <a:custGeom>
              <a:avLst/>
              <a:gdLst/>
              <a:ahLst/>
              <a:cxnLst/>
              <a:rect l="l" t="t" r="r" b="b"/>
              <a:pathLst>
                <a:path w="358" h="562" extrusionOk="0">
                  <a:moveTo>
                    <a:pt x="0" y="1"/>
                  </a:moveTo>
                  <a:lnTo>
                    <a:pt x="0" y="358"/>
                  </a:lnTo>
                  <a:lnTo>
                    <a:pt x="358" y="561"/>
                  </a:lnTo>
                  <a:lnTo>
                    <a:pt x="358" y="24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3307;p62">
              <a:extLst>
                <a:ext uri="{FF2B5EF4-FFF2-40B4-BE49-F238E27FC236}">
                  <a16:creationId xmlns:a16="http://schemas.microsoft.com/office/drawing/2014/main" id="{7793F74C-4F7F-0C44-84CF-F5168E89047D}"/>
                </a:ext>
              </a:extLst>
            </p:cNvPr>
            <p:cNvSpPr/>
            <p:nvPr/>
          </p:nvSpPr>
          <p:spPr>
            <a:xfrm>
              <a:off x="7885376" y="2972166"/>
              <a:ext cx="51005" cy="42863"/>
            </a:xfrm>
            <a:custGeom>
              <a:avLst/>
              <a:gdLst/>
              <a:ahLst/>
              <a:cxnLst/>
              <a:rect l="l" t="t" r="r" b="b"/>
              <a:pathLst>
                <a:path w="1209" h="1016" extrusionOk="0">
                  <a:moveTo>
                    <a:pt x="0" y="1"/>
                  </a:moveTo>
                  <a:lnTo>
                    <a:pt x="0" y="329"/>
                  </a:lnTo>
                  <a:lnTo>
                    <a:pt x="1208" y="1015"/>
                  </a:lnTo>
                  <a:lnTo>
                    <a:pt x="1208" y="68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3308;p62">
              <a:extLst>
                <a:ext uri="{FF2B5EF4-FFF2-40B4-BE49-F238E27FC236}">
                  <a16:creationId xmlns:a16="http://schemas.microsoft.com/office/drawing/2014/main" id="{C30EDC85-8C8F-A07C-3789-2AEEA69926C0}"/>
                </a:ext>
              </a:extLst>
            </p:cNvPr>
            <p:cNvSpPr/>
            <p:nvPr/>
          </p:nvSpPr>
          <p:spPr>
            <a:xfrm>
              <a:off x="7837661" y="2945250"/>
              <a:ext cx="39192" cy="35522"/>
            </a:xfrm>
            <a:custGeom>
              <a:avLst/>
              <a:gdLst/>
              <a:ahLst/>
              <a:cxnLst/>
              <a:rect l="l" t="t" r="r" b="b"/>
              <a:pathLst>
                <a:path w="929" h="842" extrusionOk="0">
                  <a:moveTo>
                    <a:pt x="1" y="1"/>
                  </a:moveTo>
                  <a:lnTo>
                    <a:pt x="1" y="320"/>
                  </a:lnTo>
                  <a:lnTo>
                    <a:pt x="928" y="842"/>
                  </a:lnTo>
                  <a:lnTo>
                    <a:pt x="928" y="48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3309;p62">
              <a:extLst>
                <a:ext uri="{FF2B5EF4-FFF2-40B4-BE49-F238E27FC236}">
                  <a16:creationId xmlns:a16="http://schemas.microsoft.com/office/drawing/2014/main" id="{2A088EF4-DF66-3B95-6E69-F4C9A3FE01C8}"/>
                </a:ext>
              </a:extLst>
            </p:cNvPr>
            <p:cNvSpPr/>
            <p:nvPr/>
          </p:nvSpPr>
          <p:spPr>
            <a:xfrm>
              <a:off x="7837661" y="2967272"/>
              <a:ext cx="32231" cy="32273"/>
            </a:xfrm>
            <a:custGeom>
              <a:avLst/>
              <a:gdLst/>
              <a:ahLst/>
              <a:cxnLst/>
              <a:rect l="l" t="t" r="r" b="b"/>
              <a:pathLst>
                <a:path w="764" h="765" extrusionOk="0">
                  <a:moveTo>
                    <a:pt x="1" y="1"/>
                  </a:moveTo>
                  <a:lnTo>
                    <a:pt x="1" y="358"/>
                  </a:lnTo>
                  <a:lnTo>
                    <a:pt x="764" y="764"/>
                  </a:lnTo>
                  <a:lnTo>
                    <a:pt x="764" y="44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3310;p62">
              <a:extLst>
                <a:ext uri="{FF2B5EF4-FFF2-40B4-BE49-F238E27FC236}">
                  <a16:creationId xmlns:a16="http://schemas.microsoft.com/office/drawing/2014/main" id="{6DE331F7-1A97-29EE-E67A-D73A7C1D0C5D}"/>
                </a:ext>
              </a:extLst>
            </p:cNvPr>
            <p:cNvSpPr/>
            <p:nvPr/>
          </p:nvSpPr>
          <p:spPr>
            <a:xfrm>
              <a:off x="7789945" y="2939976"/>
              <a:ext cx="29025" cy="30628"/>
            </a:xfrm>
            <a:custGeom>
              <a:avLst/>
              <a:gdLst/>
              <a:ahLst/>
              <a:cxnLst/>
              <a:rect l="l" t="t" r="r" b="b"/>
              <a:pathLst>
                <a:path w="688" h="726" extrusionOk="0">
                  <a:moveTo>
                    <a:pt x="1" y="0"/>
                  </a:moveTo>
                  <a:lnTo>
                    <a:pt x="1" y="329"/>
                  </a:lnTo>
                  <a:lnTo>
                    <a:pt x="687" y="725"/>
                  </a:lnTo>
                  <a:lnTo>
                    <a:pt x="687" y="36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3311;p62">
              <a:extLst>
                <a:ext uri="{FF2B5EF4-FFF2-40B4-BE49-F238E27FC236}">
                  <a16:creationId xmlns:a16="http://schemas.microsoft.com/office/drawing/2014/main" id="{66551AC3-407C-1C26-F509-272AD2FBDE2F}"/>
                </a:ext>
              </a:extLst>
            </p:cNvPr>
            <p:cNvSpPr/>
            <p:nvPr/>
          </p:nvSpPr>
          <p:spPr>
            <a:xfrm>
              <a:off x="7880060" y="2990940"/>
              <a:ext cx="15525" cy="24089"/>
            </a:xfrm>
            <a:custGeom>
              <a:avLst/>
              <a:gdLst/>
              <a:ahLst/>
              <a:cxnLst/>
              <a:rect l="l" t="t" r="r" b="b"/>
              <a:pathLst>
                <a:path w="368" h="571" extrusionOk="0">
                  <a:moveTo>
                    <a:pt x="1" y="0"/>
                  </a:moveTo>
                  <a:lnTo>
                    <a:pt x="1" y="329"/>
                  </a:lnTo>
                  <a:lnTo>
                    <a:pt x="368" y="570"/>
                  </a:lnTo>
                  <a:lnTo>
                    <a:pt x="368" y="20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3312;p62">
              <a:extLst>
                <a:ext uri="{FF2B5EF4-FFF2-40B4-BE49-F238E27FC236}">
                  <a16:creationId xmlns:a16="http://schemas.microsoft.com/office/drawing/2014/main" id="{3E6FC1CB-C5B8-D518-C3D3-FE06301D3F35}"/>
                </a:ext>
              </a:extLst>
            </p:cNvPr>
            <p:cNvSpPr/>
            <p:nvPr/>
          </p:nvSpPr>
          <p:spPr>
            <a:xfrm>
              <a:off x="7902083" y="3004778"/>
              <a:ext cx="51005" cy="44086"/>
            </a:xfrm>
            <a:custGeom>
              <a:avLst/>
              <a:gdLst/>
              <a:ahLst/>
              <a:cxnLst/>
              <a:rect l="l" t="t" r="r" b="b"/>
              <a:pathLst>
                <a:path w="1209" h="1045" extrusionOk="0">
                  <a:moveTo>
                    <a:pt x="0" y="1"/>
                  </a:moveTo>
                  <a:lnTo>
                    <a:pt x="0" y="320"/>
                  </a:lnTo>
                  <a:lnTo>
                    <a:pt x="1208" y="1045"/>
                  </a:lnTo>
                  <a:lnTo>
                    <a:pt x="1208" y="67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3313;p62">
              <a:extLst>
                <a:ext uri="{FF2B5EF4-FFF2-40B4-BE49-F238E27FC236}">
                  <a16:creationId xmlns:a16="http://schemas.microsoft.com/office/drawing/2014/main" id="{5C9CB214-8F5E-D739-CC01-79A60F188936}"/>
                </a:ext>
              </a:extLst>
            </p:cNvPr>
            <p:cNvSpPr/>
            <p:nvPr/>
          </p:nvSpPr>
          <p:spPr>
            <a:xfrm>
              <a:off x="8014179" y="3069200"/>
              <a:ext cx="37589" cy="35522"/>
            </a:xfrm>
            <a:custGeom>
              <a:avLst/>
              <a:gdLst/>
              <a:ahLst/>
              <a:cxnLst/>
              <a:rect l="l" t="t" r="r" b="b"/>
              <a:pathLst>
                <a:path w="891" h="842" extrusionOk="0">
                  <a:moveTo>
                    <a:pt x="1" y="1"/>
                  </a:moveTo>
                  <a:lnTo>
                    <a:pt x="1" y="358"/>
                  </a:lnTo>
                  <a:lnTo>
                    <a:pt x="890" y="841"/>
                  </a:lnTo>
                  <a:lnTo>
                    <a:pt x="890" y="523"/>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3314;p62">
              <a:extLst>
                <a:ext uri="{FF2B5EF4-FFF2-40B4-BE49-F238E27FC236}">
                  <a16:creationId xmlns:a16="http://schemas.microsoft.com/office/drawing/2014/main" id="{83631B17-BA06-D558-004F-33D4355E00C5}"/>
                </a:ext>
              </a:extLst>
            </p:cNvPr>
            <p:cNvSpPr/>
            <p:nvPr/>
          </p:nvSpPr>
          <p:spPr>
            <a:xfrm>
              <a:off x="7633805" y="2849861"/>
              <a:ext cx="30628" cy="30628"/>
            </a:xfrm>
            <a:custGeom>
              <a:avLst/>
              <a:gdLst/>
              <a:ahLst/>
              <a:cxnLst/>
              <a:rect l="l" t="t" r="r" b="b"/>
              <a:pathLst>
                <a:path w="726" h="726" extrusionOk="0">
                  <a:moveTo>
                    <a:pt x="1" y="1"/>
                  </a:moveTo>
                  <a:lnTo>
                    <a:pt x="1" y="329"/>
                  </a:lnTo>
                  <a:lnTo>
                    <a:pt x="725" y="725"/>
                  </a:lnTo>
                  <a:lnTo>
                    <a:pt x="725" y="40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3315;p62">
              <a:extLst>
                <a:ext uri="{FF2B5EF4-FFF2-40B4-BE49-F238E27FC236}">
                  <a16:creationId xmlns:a16="http://schemas.microsoft.com/office/drawing/2014/main" id="{0E66C39A-321F-0593-98D7-43BAA854D501}"/>
                </a:ext>
              </a:extLst>
            </p:cNvPr>
            <p:cNvSpPr/>
            <p:nvPr/>
          </p:nvSpPr>
          <p:spPr>
            <a:xfrm>
              <a:off x="7581238" y="2819274"/>
              <a:ext cx="30586" cy="32653"/>
            </a:xfrm>
            <a:custGeom>
              <a:avLst/>
              <a:gdLst/>
              <a:ahLst/>
              <a:cxnLst/>
              <a:rect l="l" t="t" r="r" b="b"/>
              <a:pathLst>
                <a:path w="725" h="774" extrusionOk="0">
                  <a:moveTo>
                    <a:pt x="0" y="1"/>
                  </a:moveTo>
                  <a:lnTo>
                    <a:pt x="0" y="329"/>
                  </a:lnTo>
                  <a:lnTo>
                    <a:pt x="725" y="774"/>
                  </a:lnTo>
                  <a:lnTo>
                    <a:pt x="725" y="40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3316;p62">
              <a:extLst>
                <a:ext uri="{FF2B5EF4-FFF2-40B4-BE49-F238E27FC236}">
                  <a16:creationId xmlns:a16="http://schemas.microsoft.com/office/drawing/2014/main" id="{A3C310DD-76CE-15C6-34C1-35A3027ED1E4}"/>
                </a:ext>
              </a:extLst>
            </p:cNvPr>
            <p:cNvSpPr/>
            <p:nvPr/>
          </p:nvSpPr>
          <p:spPr>
            <a:xfrm>
              <a:off x="7674601" y="2872305"/>
              <a:ext cx="15525" cy="23667"/>
            </a:xfrm>
            <a:custGeom>
              <a:avLst/>
              <a:gdLst/>
              <a:ahLst/>
              <a:cxnLst/>
              <a:rect l="l" t="t" r="r" b="b"/>
              <a:pathLst>
                <a:path w="368" h="561" extrusionOk="0">
                  <a:moveTo>
                    <a:pt x="0" y="0"/>
                  </a:moveTo>
                  <a:lnTo>
                    <a:pt x="0" y="358"/>
                  </a:lnTo>
                  <a:lnTo>
                    <a:pt x="367" y="561"/>
                  </a:lnTo>
                  <a:lnTo>
                    <a:pt x="367" y="24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3317;p62">
              <a:extLst>
                <a:ext uri="{FF2B5EF4-FFF2-40B4-BE49-F238E27FC236}">
                  <a16:creationId xmlns:a16="http://schemas.microsoft.com/office/drawing/2014/main" id="{A80DC382-7EF2-58CE-860C-7C1AF7F2D6F9}"/>
                </a:ext>
              </a:extLst>
            </p:cNvPr>
            <p:cNvSpPr/>
            <p:nvPr/>
          </p:nvSpPr>
          <p:spPr>
            <a:xfrm>
              <a:off x="7698227" y="2885721"/>
              <a:ext cx="51005" cy="44086"/>
            </a:xfrm>
            <a:custGeom>
              <a:avLst/>
              <a:gdLst/>
              <a:ahLst/>
              <a:cxnLst/>
              <a:rect l="l" t="t" r="r" b="b"/>
              <a:pathLst>
                <a:path w="1209" h="1045" extrusionOk="0">
                  <a:moveTo>
                    <a:pt x="1" y="1"/>
                  </a:moveTo>
                  <a:lnTo>
                    <a:pt x="1" y="359"/>
                  </a:lnTo>
                  <a:lnTo>
                    <a:pt x="1209" y="1045"/>
                  </a:lnTo>
                  <a:lnTo>
                    <a:pt x="1209" y="72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3318;p62">
              <a:extLst>
                <a:ext uri="{FF2B5EF4-FFF2-40B4-BE49-F238E27FC236}">
                  <a16:creationId xmlns:a16="http://schemas.microsoft.com/office/drawing/2014/main" id="{172DCCD9-49CE-119D-A451-9EA7801F8F6D}"/>
                </a:ext>
              </a:extLst>
            </p:cNvPr>
            <p:cNvSpPr/>
            <p:nvPr/>
          </p:nvSpPr>
          <p:spPr>
            <a:xfrm>
              <a:off x="7764674" y="2948541"/>
              <a:ext cx="32273" cy="32231"/>
            </a:xfrm>
            <a:custGeom>
              <a:avLst/>
              <a:gdLst/>
              <a:ahLst/>
              <a:cxnLst/>
              <a:rect l="l" t="t" r="r" b="b"/>
              <a:pathLst>
                <a:path w="765" h="764" extrusionOk="0">
                  <a:moveTo>
                    <a:pt x="1" y="0"/>
                  </a:moveTo>
                  <a:lnTo>
                    <a:pt x="1" y="319"/>
                  </a:lnTo>
                  <a:lnTo>
                    <a:pt x="764" y="764"/>
                  </a:lnTo>
                  <a:lnTo>
                    <a:pt x="764" y="40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3319;p62">
              <a:extLst>
                <a:ext uri="{FF2B5EF4-FFF2-40B4-BE49-F238E27FC236}">
                  <a16:creationId xmlns:a16="http://schemas.microsoft.com/office/drawing/2014/main" id="{039709AC-911C-8521-FF97-FD3F94F0E923}"/>
                </a:ext>
              </a:extLst>
            </p:cNvPr>
            <p:cNvSpPr/>
            <p:nvPr/>
          </p:nvSpPr>
          <p:spPr>
            <a:xfrm>
              <a:off x="7802180" y="2970563"/>
              <a:ext cx="28603" cy="28983"/>
            </a:xfrm>
            <a:custGeom>
              <a:avLst/>
              <a:gdLst/>
              <a:ahLst/>
              <a:cxnLst/>
              <a:rect l="l" t="t" r="r" b="b"/>
              <a:pathLst>
                <a:path w="678" h="687" extrusionOk="0">
                  <a:moveTo>
                    <a:pt x="1" y="0"/>
                  </a:moveTo>
                  <a:lnTo>
                    <a:pt x="1" y="329"/>
                  </a:lnTo>
                  <a:lnTo>
                    <a:pt x="677" y="686"/>
                  </a:lnTo>
                  <a:lnTo>
                    <a:pt x="677" y="36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3320;p62">
              <a:extLst>
                <a:ext uri="{FF2B5EF4-FFF2-40B4-BE49-F238E27FC236}">
                  <a16:creationId xmlns:a16="http://schemas.microsoft.com/office/drawing/2014/main" id="{0520D621-5942-5E4A-6135-7BEAB62B4B1B}"/>
                </a:ext>
              </a:extLst>
            </p:cNvPr>
            <p:cNvSpPr/>
            <p:nvPr/>
          </p:nvSpPr>
          <p:spPr>
            <a:xfrm>
              <a:off x="7738981" y="2933437"/>
              <a:ext cx="15567" cy="23709"/>
            </a:xfrm>
            <a:custGeom>
              <a:avLst/>
              <a:gdLst/>
              <a:ahLst/>
              <a:cxnLst/>
              <a:rect l="l" t="t" r="r" b="b"/>
              <a:pathLst>
                <a:path w="369" h="562" extrusionOk="0">
                  <a:moveTo>
                    <a:pt x="1" y="1"/>
                  </a:moveTo>
                  <a:lnTo>
                    <a:pt x="1" y="320"/>
                  </a:lnTo>
                  <a:lnTo>
                    <a:pt x="368" y="561"/>
                  </a:lnTo>
                  <a:lnTo>
                    <a:pt x="368" y="19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3321;p62">
              <a:extLst>
                <a:ext uri="{FF2B5EF4-FFF2-40B4-BE49-F238E27FC236}">
                  <a16:creationId xmlns:a16="http://schemas.microsoft.com/office/drawing/2014/main" id="{3D75AA6C-EEF0-BDC9-82D7-E47B55AB38C5}"/>
                </a:ext>
              </a:extLst>
            </p:cNvPr>
            <p:cNvSpPr/>
            <p:nvPr/>
          </p:nvSpPr>
          <p:spPr>
            <a:xfrm>
              <a:off x="7681520" y="2899180"/>
              <a:ext cx="51005" cy="44508"/>
            </a:xfrm>
            <a:custGeom>
              <a:avLst/>
              <a:gdLst/>
              <a:ahLst/>
              <a:cxnLst/>
              <a:rect l="l" t="t" r="r" b="b"/>
              <a:pathLst>
                <a:path w="1209" h="1055" extrusionOk="0">
                  <a:moveTo>
                    <a:pt x="0" y="1"/>
                  </a:moveTo>
                  <a:lnTo>
                    <a:pt x="0" y="368"/>
                  </a:lnTo>
                  <a:lnTo>
                    <a:pt x="1208" y="1054"/>
                  </a:lnTo>
                  <a:lnTo>
                    <a:pt x="1208" y="72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3322;p62">
              <a:extLst>
                <a:ext uri="{FF2B5EF4-FFF2-40B4-BE49-F238E27FC236}">
                  <a16:creationId xmlns:a16="http://schemas.microsoft.com/office/drawing/2014/main" id="{89938937-8A6F-CF65-9F3B-FB2C517698D2}"/>
                </a:ext>
              </a:extLst>
            </p:cNvPr>
            <p:cNvSpPr/>
            <p:nvPr/>
          </p:nvSpPr>
          <p:spPr>
            <a:xfrm>
              <a:off x="7633805" y="2872305"/>
              <a:ext cx="37547" cy="35480"/>
            </a:xfrm>
            <a:custGeom>
              <a:avLst/>
              <a:gdLst/>
              <a:ahLst/>
              <a:cxnLst/>
              <a:rect l="l" t="t" r="r" b="b"/>
              <a:pathLst>
                <a:path w="890" h="841" extrusionOk="0">
                  <a:moveTo>
                    <a:pt x="1" y="0"/>
                  </a:moveTo>
                  <a:lnTo>
                    <a:pt x="1" y="358"/>
                  </a:lnTo>
                  <a:lnTo>
                    <a:pt x="890" y="841"/>
                  </a:lnTo>
                  <a:lnTo>
                    <a:pt x="890" y="52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3323;p62">
              <a:extLst>
                <a:ext uri="{FF2B5EF4-FFF2-40B4-BE49-F238E27FC236}">
                  <a16:creationId xmlns:a16="http://schemas.microsoft.com/office/drawing/2014/main" id="{4B790B03-060F-6072-50D1-B1258382C4EA}"/>
                </a:ext>
              </a:extLst>
            </p:cNvPr>
            <p:cNvSpPr/>
            <p:nvPr/>
          </p:nvSpPr>
          <p:spPr>
            <a:xfrm>
              <a:off x="8007681" y="3087974"/>
              <a:ext cx="30628" cy="32231"/>
            </a:xfrm>
            <a:custGeom>
              <a:avLst/>
              <a:gdLst/>
              <a:ahLst/>
              <a:cxnLst/>
              <a:rect l="l" t="t" r="r" b="b"/>
              <a:pathLst>
                <a:path w="726" h="764" extrusionOk="0">
                  <a:moveTo>
                    <a:pt x="0" y="0"/>
                  </a:moveTo>
                  <a:lnTo>
                    <a:pt x="0" y="319"/>
                  </a:lnTo>
                  <a:lnTo>
                    <a:pt x="725" y="764"/>
                  </a:lnTo>
                  <a:lnTo>
                    <a:pt x="725" y="44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3324;p62">
              <a:extLst>
                <a:ext uri="{FF2B5EF4-FFF2-40B4-BE49-F238E27FC236}">
                  <a16:creationId xmlns:a16="http://schemas.microsoft.com/office/drawing/2014/main" id="{983137AB-B903-7CC3-F427-B5077742083D}"/>
                </a:ext>
              </a:extLst>
            </p:cNvPr>
            <p:cNvSpPr/>
            <p:nvPr/>
          </p:nvSpPr>
          <p:spPr>
            <a:xfrm>
              <a:off x="7885376" y="3018236"/>
              <a:ext cx="51005" cy="44086"/>
            </a:xfrm>
            <a:custGeom>
              <a:avLst/>
              <a:gdLst/>
              <a:ahLst/>
              <a:cxnLst/>
              <a:rect l="l" t="t" r="r" b="b"/>
              <a:pathLst>
                <a:path w="1209" h="1045" extrusionOk="0">
                  <a:moveTo>
                    <a:pt x="0" y="1"/>
                  </a:moveTo>
                  <a:lnTo>
                    <a:pt x="0" y="320"/>
                  </a:lnTo>
                  <a:lnTo>
                    <a:pt x="1208" y="1044"/>
                  </a:lnTo>
                  <a:lnTo>
                    <a:pt x="1208" y="68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3325;p62">
              <a:extLst>
                <a:ext uri="{FF2B5EF4-FFF2-40B4-BE49-F238E27FC236}">
                  <a16:creationId xmlns:a16="http://schemas.microsoft.com/office/drawing/2014/main" id="{8BF6006C-8C8C-D853-7359-3853266BEAB4}"/>
                </a:ext>
              </a:extLst>
            </p:cNvPr>
            <p:cNvSpPr/>
            <p:nvPr/>
          </p:nvSpPr>
          <p:spPr>
            <a:xfrm>
              <a:off x="7837661" y="2990940"/>
              <a:ext cx="39192" cy="35902"/>
            </a:xfrm>
            <a:custGeom>
              <a:avLst/>
              <a:gdLst/>
              <a:ahLst/>
              <a:cxnLst/>
              <a:rect l="l" t="t" r="r" b="b"/>
              <a:pathLst>
                <a:path w="929" h="851" extrusionOk="0">
                  <a:moveTo>
                    <a:pt x="1" y="0"/>
                  </a:moveTo>
                  <a:lnTo>
                    <a:pt x="1" y="329"/>
                  </a:lnTo>
                  <a:lnTo>
                    <a:pt x="928" y="851"/>
                  </a:lnTo>
                  <a:lnTo>
                    <a:pt x="928" y="48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3326;p62">
              <a:extLst>
                <a:ext uri="{FF2B5EF4-FFF2-40B4-BE49-F238E27FC236}">
                  <a16:creationId xmlns:a16="http://schemas.microsoft.com/office/drawing/2014/main" id="{1277BE48-4C36-E725-30CD-4763E85512FD}"/>
                </a:ext>
              </a:extLst>
            </p:cNvPr>
            <p:cNvSpPr/>
            <p:nvPr/>
          </p:nvSpPr>
          <p:spPr>
            <a:xfrm>
              <a:off x="7805471" y="2994611"/>
              <a:ext cx="27338" cy="30628"/>
            </a:xfrm>
            <a:custGeom>
              <a:avLst/>
              <a:gdLst/>
              <a:ahLst/>
              <a:cxnLst/>
              <a:rect l="l" t="t" r="r" b="b"/>
              <a:pathLst>
                <a:path w="648" h="726" extrusionOk="0">
                  <a:moveTo>
                    <a:pt x="0" y="0"/>
                  </a:moveTo>
                  <a:lnTo>
                    <a:pt x="0" y="319"/>
                  </a:lnTo>
                  <a:lnTo>
                    <a:pt x="648" y="725"/>
                  </a:lnTo>
                  <a:lnTo>
                    <a:pt x="648" y="35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3327;p62">
              <a:extLst>
                <a:ext uri="{FF2B5EF4-FFF2-40B4-BE49-F238E27FC236}">
                  <a16:creationId xmlns:a16="http://schemas.microsoft.com/office/drawing/2014/main" id="{B446E008-1428-53E5-51B8-26FA14D13570}"/>
                </a:ext>
              </a:extLst>
            </p:cNvPr>
            <p:cNvSpPr/>
            <p:nvPr/>
          </p:nvSpPr>
          <p:spPr>
            <a:xfrm>
              <a:off x="7880060" y="3037010"/>
              <a:ext cx="15525" cy="23667"/>
            </a:xfrm>
            <a:custGeom>
              <a:avLst/>
              <a:gdLst/>
              <a:ahLst/>
              <a:cxnLst/>
              <a:rect l="l" t="t" r="r" b="b"/>
              <a:pathLst>
                <a:path w="368" h="561" extrusionOk="0">
                  <a:moveTo>
                    <a:pt x="1" y="0"/>
                  </a:moveTo>
                  <a:lnTo>
                    <a:pt x="1" y="358"/>
                  </a:lnTo>
                  <a:lnTo>
                    <a:pt x="368" y="561"/>
                  </a:lnTo>
                  <a:lnTo>
                    <a:pt x="368" y="24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3328;p62">
              <a:extLst>
                <a:ext uri="{FF2B5EF4-FFF2-40B4-BE49-F238E27FC236}">
                  <a16:creationId xmlns:a16="http://schemas.microsoft.com/office/drawing/2014/main" id="{412083E8-EF16-7383-85BF-4AB6D3916D05}"/>
                </a:ext>
              </a:extLst>
            </p:cNvPr>
            <p:cNvSpPr/>
            <p:nvPr/>
          </p:nvSpPr>
          <p:spPr>
            <a:xfrm>
              <a:off x="7902083" y="3050469"/>
              <a:ext cx="51005" cy="44044"/>
            </a:xfrm>
            <a:custGeom>
              <a:avLst/>
              <a:gdLst/>
              <a:ahLst/>
              <a:cxnLst/>
              <a:rect l="l" t="t" r="r" b="b"/>
              <a:pathLst>
                <a:path w="1209" h="1044" extrusionOk="0">
                  <a:moveTo>
                    <a:pt x="0" y="0"/>
                  </a:moveTo>
                  <a:lnTo>
                    <a:pt x="0" y="367"/>
                  </a:lnTo>
                  <a:lnTo>
                    <a:pt x="1208" y="1044"/>
                  </a:lnTo>
                  <a:lnTo>
                    <a:pt x="1208" y="68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3329;p62">
              <a:extLst>
                <a:ext uri="{FF2B5EF4-FFF2-40B4-BE49-F238E27FC236}">
                  <a16:creationId xmlns:a16="http://schemas.microsoft.com/office/drawing/2014/main" id="{B5698625-8009-0668-E534-DB020D513DB7}"/>
                </a:ext>
              </a:extLst>
            </p:cNvPr>
            <p:cNvSpPr/>
            <p:nvPr/>
          </p:nvSpPr>
          <p:spPr>
            <a:xfrm>
              <a:off x="7959966" y="3082659"/>
              <a:ext cx="37547" cy="37547"/>
            </a:xfrm>
            <a:custGeom>
              <a:avLst/>
              <a:gdLst/>
              <a:ahLst/>
              <a:cxnLst/>
              <a:rect l="l" t="t" r="r" b="b"/>
              <a:pathLst>
                <a:path w="890" h="890" extrusionOk="0">
                  <a:moveTo>
                    <a:pt x="1" y="1"/>
                  </a:moveTo>
                  <a:lnTo>
                    <a:pt x="1" y="368"/>
                  </a:lnTo>
                  <a:lnTo>
                    <a:pt x="890" y="890"/>
                  </a:lnTo>
                  <a:lnTo>
                    <a:pt x="890" y="52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3330;p62">
              <a:extLst>
                <a:ext uri="{FF2B5EF4-FFF2-40B4-BE49-F238E27FC236}">
                  <a16:creationId xmlns:a16="http://schemas.microsoft.com/office/drawing/2014/main" id="{77B74D06-3D51-CB66-B9C3-88E893BCB06B}"/>
                </a:ext>
              </a:extLst>
            </p:cNvPr>
            <p:cNvSpPr/>
            <p:nvPr/>
          </p:nvSpPr>
          <p:spPr>
            <a:xfrm>
              <a:off x="7970176" y="3184587"/>
              <a:ext cx="37547" cy="35902"/>
            </a:xfrm>
            <a:custGeom>
              <a:avLst/>
              <a:gdLst/>
              <a:ahLst/>
              <a:cxnLst/>
              <a:rect l="l" t="t" r="r" b="b"/>
              <a:pathLst>
                <a:path w="890" h="851" extrusionOk="0">
                  <a:moveTo>
                    <a:pt x="0" y="1"/>
                  </a:moveTo>
                  <a:lnTo>
                    <a:pt x="0" y="368"/>
                  </a:lnTo>
                  <a:lnTo>
                    <a:pt x="889" y="851"/>
                  </a:lnTo>
                  <a:lnTo>
                    <a:pt x="889" y="52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3331;p62">
              <a:extLst>
                <a:ext uri="{FF2B5EF4-FFF2-40B4-BE49-F238E27FC236}">
                  <a16:creationId xmlns:a16="http://schemas.microsoft.com/office/drawing/2014/main" id="{BFC59EC2-ADC3-B995-8653-4D962CE46C68}"/>
                </a:ext>
              </a:extLst>
            </p:cNvPr>
            <p:cNvSpPr/>
            <p:nvPr/>
          </p:nvSpPr>
          <p:spPr>
            <a:xfrm>
              <a:off x="7698227" y="2933437"/>
              <a:ext cx="51005" cy="42441"/>
            </a:xfrm>
            <a:custGeom>
              <a:avLst/>
              <a:gdLst/>
              <a:ahLst/>
              <a:cxnLst/>
              <a:rect l="l" t="t" r="r" b="b"/>
              <a:pathLst>
                <a:path w="1209" h="1006" extrusionOk="0">
                  <a:moveTo>
                    <a:pt x="1" y="1"/>
                  </a:moveTo>
                  <a:lnTo>
                    <a:pt x="1" y="320"/>
                  </a:lnTo>
                  <a:lnTo>
                    <a:pt x="1209" y="1006"/>
                  </a:lnTo>
                  <a:lnTo>
                    <a:pt x="1209" y="677"/>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3332;p62">
              <a:extLst>
                <a:ext uri="{FF2B5EF4-FFF2-40B4-BE49-F238E27FC236}">
                  <a16:creationId xmlns:a16="http://schemas.microsoft.com/office/drawing/2014/main" id="{1715A886-E625-C679-1C9B-FA5597EE205D}"/>
                </a:ext>
              </a:extLst>
            </p:cNvPr>
            <p:cNvSpPr/>
            <p:nvPr/>
          </p:nvSpPr>
          <p:spPr>
            <a:xfrm>
              <a:off x="7759401" y="2967272"/>
              <a:ext cx="37547" cy="35522"/>
            </a:xfrm>
            <a:custGeom>
              <a:avLst/>
              <a:gdLst/>
              <a:ahLst/>
              <a:cxnLst/>
              <a:rect l="l" t="t" r="r" b="b"/>
              <a:pathLst>
                <a:path w="890" h="842" extrusionOk="0">
                  <a:moveTo>
                    <a:pt x="0" y="1"/>
                  </a:moveTo>
                  <a:lnTo>
                    <a:pt x="0" y="358"/>
                  </a:lnTo>
                  <a:lnTo>
                    <a:pt x="889" y="842"/>
                  </a:lnTo>
                  <a:lnTo>
                    <a:pt x="889" y="52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3333;p62">
              <a:extLst>
                <a:ext uri="{FF2B5EF4-FFF2-40B4-BE49-F238E27FC236}">
                  <a16:creationId xmlns:a16="http://schemas.microsoft.com/office/drawing/2014/main" id="{0B27213A-5D44-CC75-2EE5-2E5E77FC38CC}"/>
                </a:ext>
              </a:extLst>
            </p:cNvPr>
            <p:cNvSpPr/>
            <p:nvPr/>
          </p:nvSpPr>
          <p:spPr>
            <a:xfrm>
              <a:off x="7837661" y="3038614"/>
              <a:ext cx="32231" cy="32273"/>
            </a:xfrm>
            <a:custGeom>
              <a:avLst/>
              <a:gdLst/>
              <a:ahLst/>
              <a:cxnLst/>
              <a:rect l="l" t="t" r="r" b="b"/>
              <a:pathLst>
                <a:path w="764" h="765" extrusionOk="0">
                  <a:moveTo>
                    <a:pt x="1" y="1"/>
                  </a:moveTo>
                  <a:lnTo>
                    <a:pt x="1" y="320"/>
                  </a:lnTo>
                  <a:lnTo>
                    <a:pt x="764" y="764"/>
                  </a:lnTo>
                  <a:lnTo>
                    <a:pt x="764" y="44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3334;p62">
              <a:extLst>
                <a:ext uri="{FF2B5EF4-FFF2-40B4-BE49-F238E27FC236}">
                  <a16:creationId xmlns:a16="http://schemas.microsoft.com/office/drawing/2014/main" id="{FC559D17-519B-8478-70CC-B06E1718CEDF}"/>
                </a:ext>
              </a:extLst>
            </p:cNvPr>
            <p:cNvSpPr/>
            <p:nvPr/>
          </p:nvSpPr>
          <p:spPr>
            <a:xfrm>
              <a:off x="7805471" y="3018236"/>
              <a:ext cx="27338" cy="30628"/>
            </a:xfrm>
            <a:custGeom>
              <a:avLst/>
              <a:gdLst/>
              <a:ahLst/>
              <a:cxnLst/>
              <a:rect l="l" t="t" r="r" b="b"/>
              <a:pathLst>
                <a:path w="648" h="726" extrusionOk="0">
                  <a:moveTo>
                    <a:pt x="0" y="1"/>
                  </a:moveTo>
                  <a:lnTo>
                    <a:pt x="0" y="358"/>
                  </a:lnTo>
                  <a:lnTo>
                    <a:pt x="648" y="726"/>
                  </a:lnTo>
                  <a:lnTo>
                    <a:pt x="648" y="40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3335;p62">
              <a:extLst>
                <a:ext uri="{FF2B5EF4-FFF2-40B4-BE49-F238E27FC236}">
                  <a16:creationId xmlns:a16="http://schemas.microsoft.com/office/drawing/2014/main" id="{B77D9509-6D90-8422-2114-883E49D4BC9C}"/>
                </a:ext>
              </a:extLst>
            </p:cNvPr>
            <p:cNvSpPr/>
            <p:nvPr/>
          </p:nvSpPr>
          <p:spPr>
            <a:xfrm>
              <a:off x="7880060" y="3062281"/>
              <a:ext cx="15525" cy="24089"/>
            </a:xfrm>
            <a:custGeom>
              <a:avLst/>
              <a:gdLst/>
              <a:ahLst/>
              <a:cxnLst/>
              <a:rect l="l" t="t" r="r" b="b"/>
              <a:pathLst>
                <a:path w="368" h="571" extrusionOk="0">
                  <a:moveTo>
                    <a:pt x="1" y="0"/>
                  </a:moveTo>
                  <a:lnTo>
                    <a:pt x="1" y="329"/>
                  </a:lnTo>
                  <a:lnTo>
                    <a:pt x="368" y="571"/>
                  </a:lnTo>
                  <a:lnTo>
                    <a:pt x="368" y="20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3336;p62">
              <a:extLst>
                <a:ext uri="{FF2B5EF4-FFF2-40B4-BE49-F238E27FC236}">
                  <a16:creationId xmlns:a16="http://schemas.microsoft.com/office/drawing/2014/main" id="{993D7C05-4A1D-37B0-D3A2-03BD53D0DF91}"/>
                </a:ext>
              </a:extLst>
            </p:cNvPr>
            <p:cNvSpPr/>
            <p:nvPr/>
          </p:nvSpPr>
          <p:spPr>
            <a:xfrm>
              <a:off x="7902083" y="3076119"/>
              <a:ext cx="51005" cy="42483"/>
            </a:xfrm>
            <a:custGeom>
              <a:avLst/>
              <a:gdLst/>
              <a:ahLst/>
              <a:cxnLst/>
              <a:rect l="l" t="t" r="r" b="b"/>
              <a:pathLst>
                <a:path w="1209" h="1007" extrusionOk="0">
                  <a:moveTo>
                    <a:pt x="0" y="1"/>
                  </a:moveTo>
                  <a:lnTo>
                    <a:pt x="0" y="320"/>
                  </a:lnTo>
                  <a:lnTo>
                    <a:pt x="1208" y="1006"/>
                  </a:lnTo>
                  <a:lnTo>
                    <a:pt x="1208" y="67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3337;p62">
              <a:extLst>
                <a:ext uri="{FF2B5EF4-FFF2-40B4-BE49-F238E27FC236}">
                  <a16:creationId xmlns:a16="http://schemas.microsoft.com/office/drawing/2014/main" id="{9F35F65F-7E3C-FB0F-83C3-1704BE2B1982}"/>
                </a:ext>
              </a:extLst>
            </p:cNvPr>
            <p:cNvSpPr/>
            <p:nvPr/>
          </p:nvSpPr>
          <p:spPr>
            <a:xfrm>
              <a:off x="7995869" y="3128729"/>
              <a:ext cx="37125" cy="35522"/>
            </a:xfrm>
            <a:custGeom>
              <a:avLst/>
              <a:gdLst/>
              <a:ahLst/>
              <a:cxnLst/>
              <a:rect l="l" t="t" r="r" b="b"/>
              <a:pathLst>
                <a:path w="880" h="842" extrusionOk="0">
                  <a:moveTo>
                    <a:pt x="0" y="1"/>
                  </a:moveTo>
                  <a:lnTo>
                    <a:pt x="0" y="358"/>
                  </a:lnTo>
                  <a:lnTo>
                    <a:pt x="880" y="841"/>
                  </a:lnTo>
                  <a:lnTo>
                    <a:pt x="880" y="52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3338;p62">
              <a:extLst>
                <a:ext uri="{FF2B5EF4-FFF2-40B4-BE49-F238E27FC236}">
                  <a16:creationId xmlns:a16="http://schemas.microsoft.com/office/drawing/2014/main" id="{9C0599B4-F43A-27F4-43F5-04BB5FEED0D5}"/>
                </a:ext>
              </a:extLst>
            </p:cNvPr>
            <p:cNvSpPr/>
            <p:nvPr/>
          </p:nvSpPr>
          <p:spPr>
            <a:xfrm>
              <a:off x="7977095" y="3339124"/>
              <a:ext cx="37125" cy="35902"/>
            </a:xfrm>
            <a:custGeom>
              <a:avLst/>
              <a:gdLst/>
              <a:ahLst/>
              <a:cxnLst/>
              <a:rect l="l" t="t" r="r" b="b"/>
              <a:pathLst>
                <a:path w="880" h="851" extrusionOk="0">
                  <a:moveTo>
                    <a:pt x="1" y="0"/>
                  </a:moveTo>
                  <a:lnTo>
                    <a:pt x="1" y="329"/>
                  </a:lnTo>
                  <a:lnTo>
                    <a:pt x="880" y="851"/>
                  </a:lnTo>
                  <a:lnTo>
                    <a:pt x="880" y="53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3339;p62">
              <a:extLst>
                <a:ext uri="{FF2B5EF4-FFF2-40B4-BE49-F238E27FC236}">
                  <a16:creationId xmlns:a16="http://schemas.microsoft.com/office/drawing/2014/main" id="{ACF67E79-1CCF-AAB7-18FB-25EF3A716083}"/>
                </a:ext>
              </a:extLst>
            </p:cNvPr>
            <p:cNvSpPr/>
            <p:nvPr/>
          </p:nvSpPr>
          <p:spPr>
            <a:xfrm>
              <a:off x="7611782" y="2907744"/>
              <a:ext cx="30628" cy="32273"/>
            </a:xfrm>
            <a:custGeom>
              <a:avLst/>
              <a:gdLst/>
              <a:ahLst/>
              <a:cxnLst/>
              <a:rect l="l" t="t" r="r" b="b"/>
              <a:pathLst>
                <a:path w="726" h="765" extrusionOk="0">
                  <a:moveTo>
                    <a:pt x="1" y="1"/>
                  </a:moveTo>
                  <a:lnTo>
                    <a:pt x="1" y="320"/>
                  </a:lnTo>
                  <a:lnTo>
                    <a:pt x="726" y="764"/>
                  </a:lnTo>
                  <a:lnTo>
                    <a:pt x="726" y="407"/>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3340;p62">
              <a:extLst>
                <a:ext uri="{FF2B5EF4-FFF2-40B4-BE49-F238E27FC236}">
                  <a16:creationId xmlns:a16="http://schemas.microsoft.com/office/drawing/2014/main" id="{6DC89528-4592-AE84-3838-EAF93494AADB}"/>
                </a:ext>
              </a:extLst>
            </p:cNvPr>
            <p:cNvSpPr/>
            <p:nvPr/>
          </p:nvSpPr>
          <p:spPr>
            <a:xfrm>
              <a:off x="7674601" y="2943647"/>
              <a:ext cx="15525" cy="23667"/>
            </a:xfrm>
            <a:custGeom>
              <a:avLst/>
              <a:gdLst/>
              <a:ahLst/>
              <a:cxnLst/>
              <a:rect l="l" t="t" r="r" b="b"/>
              <a:pathLst>
                <a:path w="368" h="561" extrusionOk="0">
                  <a:moveTo>
                    <a:pt x="0" y="0"/>
                  </a:moveTo>
                  <a:lnTo>
                    <a:pt x="0" y="358"/>
                  </a:lnTo>
                  <a:lnTo>
                    <a:pt x="367" y="561"/>
                  </a:lnTo>
                  <a:lnTo>
                    <a:pt x="367" y="24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3341;p62">
              <a:extLst>
                <a:ext uri="{FF2B5EF4-FFF2-40B4-BE49-F238E27FC236}">
                  <a16:creationId xmlns:a16="http://schemas.microsoft.com/office/drawing/2014/main" id="{5B949C57-7E58-C2A7-3A1A-574B5EB0DA68}"/>
                </a:ext>
              </a:extLst>
            </p:cNvPr>
            <p:cNvSpPr/>
            <p:nvPr/>
          </p:nvSpPr>
          <p:spPr>
            <a:xfrm>
              <a:off x="7698227" y="2957105"/>
              <a:ext cx="51005" cy="44044"/>
            </a:xfrm>
            <a:custGeom>
              <a:avLst/>
              <a:gdLst/>
              <a:ahLst/>
              <a:cxnLst/>
              <a:rect l="l" t="t" r="r" b="b"/>
              <a:pathLst>
                <a:path w="1209" h="1044" extrusionOk="0">
                  <a:moveTo>
                    <a:pt x="1" y="0"/>
                  </a:moveTo>
                  <a:lnTo>
                    <a:pt x="1" y="358"/>
                  </a:lnTo>
                  <a:lnTo>
                    <a:pt x="1209" y="1044"/>
                  </a:lnTo>
                  <a:lnTo>
                    <a:pt x="1209" y="68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3342;p62">
              <a:extLst>
                <a:ext uri="{FF2B5EF4-FFF2-40B4-BE49-F238E27FC236}">
                  <a16:creationId xmlns:a16="http://schemas.microsoft.com/office/drawing/2014/main" id="{60F0F6C6-033D-127B-A426-92423E697603}"/>
                </a:ext>
              </a:extLst>
            </p:cNvPr>
            <p:cNvSpPr/>
            <p:nvPr/>
          </p:nvSpPr>
          <p:spPr>
            <a:xfrm>
              <a:off x="7677850" y="3076119"/>
              <a:ext cx="49359" cy="42483"/>
            </a:xfrm>
            <a:custGeom>
              <a:avLst/>
              <a:gdLst/>
              <a:ahLst/>
              <a:cxnLst/>
              <a:rect l="l" t="t" r="r" b="b"/>
              <a:pathLst>
                <a:path w="1170" h="1007" extrusionOk="0">
                  <a:moveTo>
                    <a:pt x="0" y="1"/>
                  </a:moveTo>
                  <a:lnTo>
                    <a:pt x="0" y="320"/>
                  </a:lnTo>
                  <a:lnTo>
                    <a:pt x="1170" y="1006"/>
                  </a:lnTo>
                  <a:lnTo>
                    <a:pt x="1170" y="67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3343;p62">
              <a:extLst>
                <a:ext uri="{FF2B5EF4-FFF2-40B4-BE49-F238E27FC236}">
                  <a16:creationId xmlns:a16="http://schemas.microsoft.com/office/drawing/2014/main" id="{A4EC1C3D-2DF1-9D93-BDCB-51CA57EE4D46}"/>
                </a:ext>
              </a:extLst>
            </p:cNvPr>
            <p:cNvSpPr/>
            <p:nvPr/>
          </p:nvSpPr>
          <p:spPr>
            <a:xfrm>
              <a:off x="7764674" y="3019882"/>
              <a:ext cx="32273" cy="32231"/>
            </a:xfrm>
            <a:custGeom>
              <a:avLst/>
              <a:gdLst/>
              <a:ahLst/>
              <a:cxnLst/>
              <a:rect l="l" t="t" r="r" b="b"/>
              <a:pathLst>
                <a:path w="765" h="764" extrusionOk="0">
                  <a:moveTo>
                    <a:pt x="1" y="0"/>
                  </a:moveTo>
                  <a:lnTo>
                    <a:pt x="1" y="319"/>
                  </a:lnTo>
                  <a:lnTo>
                    <a:pt x="764" y="764"/>
                  </a:lnTo>
                  <a:lnTo>
                    <a:pt x="764" y="40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3344;p62">
              <a:extLst>
                <a:ext uri="{FF2B5EF4-FFF2-40B4-BE49-F238E27FC236}">
                  <a16:creationId xmlns:a16="http://schemas.microsoft.com/office/drawing/2014/main" id="{74CE71AE-DD2B-01B1-09E9-49CBDE480364}"/>
                </a:ext>
              </a:extLst>
            </p:cNvPr>
            <p:cNvSpPr/>
            <p:nvPr/>
          </p:nvSpPr>
          <p:spPr>
            <a:xfrm>
              <a:off x="7802180" y="3040259"/>
              <a:ext cx="28603" cy="30628"/>
            </a:xfrm>
            <a:custGeom>
              <a:avLst/>
              <a:gdLst/>
              <a:ahLst/>
              <a:cxnLst/>
              <a:rect l="l" t="t" r="r" b="b"/>
              <a:pathLst>
                <a:path w="678" h="726" extrusionOk="0">
                  <a:moveTo>
                    <a:pt x="1" y="1"/>
                  </a:moveTo>
                  <a:lnTo>
                    <a:pt x="1" y="368"/>
                  </a:lnTo>
                  <a:lnTo>
                    <a:pt x="677" y="725"/>
                  </a:lnTo>
                  <a:lnTo>
                    <a:pt x="677" y="40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3345;p62">
              <a:extLst>
                <a:ext uri="{FF2B5EF4-FFF2-40B4-BE49-F238E27FC236}">
                  <a16:creationId xmlns:a16="http://schemas.microsoft.com/office/drawing/2014/main" id="{A17C059A-0081-0AFA-1B4B-70DCD6AFCE4B}"/>
                </a:ext>
              </a:extLst>
            </p:cNvPr>
            <p:cNvSpPr/>
            <p:nvPr/>
          </p:nvSpPr>
          <p:spPr>
            <a:xfrm>
              <a:off x="7738981" y="3004778"/>
              <a:ext cx="15567" cy="23709"/>
            </a:xfrm>
            <a:custGeom>
              <a:avLst/>
              <a:gdLst/>
              <a:ahLst/>
              <a:cxnLst/>
              <a:rect l="l" t="t" r="r" b="b"/>
              <a:pathLst>
                <a:path w="369" h="562" extrusionOk="0">
                  <a:moveTo>
                    <a:pt x="1" y="1"/>
                  </a:moveTo>
                  <a:lnTo>
                    <a:pt x="1" y="320"/>
                  </a:lnTo>
                  <a:lnTo>
                    <a:pt x="368" y="561"/>
                  </a:lnTo>
                  <a:lnTo>
                    <a:pt x="368" y="19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3346;p62">
              <a:extLst>
                <a:ext uri="{FF2B5EF4-FFF2-40B4-BE49-F238E27FC236}">
                  <a16:creationId xmlns:a16="http://schemas.microsoft.com/office/drawing/2014/main" id="{4FF1E2F0-A4A5-2B51-515B-B6453C1342C0}"/>
                </a:ext>
              </a:extLst>
            </p:cNvPr>
            <p:cNvSpPr/>
            <p:nvPr/>
          </p:nvSpPr>
          <p:spPr>
            <a:xfrm>
              <a:off x="7681520" y="2970563"/>
              <a:ext cx="51005" cy="44466"/>
            </a:xfrm>
            <a:custGeom>
              <a:avLst/>
              <a:gdLst/>
              <a:ahLst/>
              <a:cxnLst/>
              <a:rect l="l" t="t" r="r" b="b"/>
              <a:pathLst>
                <a:path w="1209" h="1054" extrusionOk="0">
                  <a:moveTo>
                    <a:pt x="0" y="0"/>
                  </a:moveTo>
                  <a:lnTo>
                    <a:pt x="0" y="367"/>
                  </a:lnTo>
                  <a:lnTo>
                    <a:pt x="1208" y="1053"/>
                  </a:lnTo>
                  <a:lnTo>
                    <a:pt x="1208" y="68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3347;p62">
              <a:extLst>
                <a:ext uri="{FF2B5EF4-FFF2-40B4-BE49-F238E27FC236}">
                  <a16:creationId xmlns:a16="http://schemas.microsoft.com/office/drawing/2014/main" id="{89A9349C-4B85-AF77-7850-3E6CB8530440}"/>
                </a:ext>
              </a:extLst>
            </p:cNvPr>
            <p:cNvSpPr/>
            <p:nvPr/>
          </p:nvSpPr>
          <p:spPr>
            <a:xfrm>
              <a:off x="7633805" y="2943647"/>
              <a:ext cx="37547" cy="35480"/>
            </a:xfrm>
            <a:custGeom>
              <a:avLst/>
              <a:gdLst/>
              <a:ahLst/>
              <a:cxnLst/>
              <a:rect l="l" t="t" r="r" b="b"/>
              <a:pathLst>
                <a:path w="890" h="841" extrusionOk="0">
                  <a:moveTo>
                    <a:pt x="1" y="0"/>
                  </a:moveTo>
                  <a:lnTo>
                    <a:pt x="1" y="319"/>
                  </a:lnTo>
                  <a:lnTo>
                    <a:pt x="890" y="841"/>
                  </a:lnTo>
                  <a:lnTo>
                    <a:pt x="890" y="52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3348;p62">
              <a:extLst>
                <a:ext uri="{FF2B5EF4-FFF2-40B4-BE49-F238E27FC236}">
                  <a16:creationId xmlns:a16="http://schemas.microsoft.com/office/drawing/2014/main" id="{50C708A0-4693-7925-4BA3-4D6D5F49B1FF}"/>
                </a:ext>
              </a:extLst>
            </p:cNvPr>
            <p:cNvSpPr/>
            <p:nvPr/>
          </p:nvSpPr>
          <p:spPr>
            <a:xfrm>
              <a:off x="7837661" y="3062281"/>
              <a:ext cx="39192" cy="35902"/>
            </a:xfrm>
            <a:custGeom>
              <a:avLst/>
              <a:gdLst/>
              <a:ahLst/>
              <a:cxnLst/>
              <a:rect l="l" t="t" r="r" b="b"/>
              <a:pathLst>
                <a:path w="929" h="851" extrusionOk="0">
                  <a:moveTo>
                    <a:pt x="1" y="0"/>
                  </a:moveTo>
                  <a:lnTo>
                    <a:pt x="1" y="329"/>
                  </a:lnTo>
                  <a:lnTo>
                    <a:pt x="928" y="851"/>
                  </a:lnTo>
                  <a:lnTo>
                    <a:pt x="928" y="48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3349;p62">
              <a:extLst>
                <a:ext uri="{FF2B5EF4-FFF2-40B4-BE49-F238E27FC236}">
                  <a16:creationId xmlns:a16="http://schemas.microsoft.com/office/drawing/2014/main" id="{BF159139-DB4A-B039-2787-F7F4144FF8A4}"/>
                </a:ext>
              </a:extLst>
            </p:cNvPr>
            <p:cNvSpPr/>
            <p:nvPr/>
          </p:nvSpPr>
          <p:spPr>
            <a:xfrm>
              <a:off x="7837661" y="3084304"/>
              <a:ext cx="32231" cy="32653"/>
            </a:xfrm>
            <a:custGeom>
              <a:avLst/>
              <a:gdLst/>
              <a:ahLst/>
              <a:cxnLst/>
              <a:rect l="l" t="t" r="r" b="b"/>
              <a:pathLst>
                <a:path w="764" h="774" extrusionOk="0">
                  <a:moveTo>
                    <a:pt x="1" y="0"/>
                  </a:moveTo>
                  <a:lnTo>
                    <a:pt x="1" y="367"/>
                  </a:lnTo>
                  <a:lnTo>
                    <a:pt x="764" y="773"/>
                  </a:lnTo>
                  <a:lnTo>
                    <a:pt x="764" y="44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3350;p62">
              <a:extLst>
                <a:ext uri="{FF2B5EF4-FFF2-40B4-BE49-F238E27FC236}">
                  <a16:creationId xmlns:a16="http://schemas.microsoft.com/office/drawing/2014/main" id="{49494ECC-995A-85B5-67F8-26821A95E0A9}"/>
                </a:ext>
              </a:extLst>
            </p:cNvPr>
            <p:cNvSpPr/>
            <p:nvPr/>
          </p:nvSpPr>
          <p:spPr>
            <a:xfrm>
              <a:off x="7805471" y="3065952"/>
              <a:ext cx="27338" cy="28561"/>
            </a:xfrm>
            <a:custGeom>
              <a:avLst/>
              <a:gdLst/>
              <a:ahLst/>
              <a:cxnLst/>
              <a:rect l="l" t="t" r="r" b="b"/>
              <a:pathLst>
                <a:path w="648" h="677" extrusionOk="0">
                  <a:moveTo>
                    <a:pt x="0" y="0"/>
                  </a:moveTo>
                  <a:lnTo>
                    <a:pt x="0" y="319"/>
                  </a:lnTo>
                  <a:lnTo>
                    <a:pt x="648" y="677"/>
                  </a:lnTo>
                  <a:lnTo>
                    <a:pt x="648" y="35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3351;p62">
              <a:extLst>
                <a:ext uri="{FF2B5EF4-FFF2-40B4-BE49-F238E27FC236}">
                  <a16:creationId xmlns:a16="http://schemas.microsoft.com/office/drawing/2014/main" id="{1E55002F-CDC9-B428-7CFF-CF0676F2E3D2}"/>
                </a:ext>
              </a:extLst>
            </p:cNvPr>
            <p:cNvSpPr/>
            <p:nvPr/>
          </p:nvSpPr>
          <p:spPr>
            <a:xfrm>
              <a:off x="7880060" y="3108352"/>
              <a:ext cx="15525" cy="23667"/>
            </a:xfrm>
            <a:custGeom>
              <a:avLst/>
              <a:gdLst/>
              <a:ahLst/>
              <a:cxnLst/>
              <a:rect l="l" t="t" r="r" b="b"/>
              <a:pathLst>
                <a:path w="368" h="561" extrusionOk="0">
                  <a:moveTo>
                    <a:pt x="1" y="0"/>
                  </a:moveTo>
                  <a:lnTo>
                    <a:pt x="1" y="358"/>
                  </a:lnTo>
                  <a:lnTo>
                    <a:pt x="368" y="561"/>
                  </a:lnTo>
                  <a:lnTo>
                    <a:pt x="368" y="20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3352;p62">
              <a:extLst>
                <a:ext uri="{FF2B5EF4-FFF2-40B4-BE49-F238E27FC236}">
                  <a16:creationId xmlns:a16="http://schemas.microsoft.com/office/drawing/2014/main" id="{5DC19349-ECBA-AA73-1DED-25BD1D163134}"/>
                </a:ext>
              </a:extLst>
            </p:cNvPr>
            <p:cNvSpPr/>
            <p:nvPr/>
          </p:nvSpPr>
          <p:spPr>
            <a:xfrm>
              <a:off x="7902083" y="3121810"/>
              <a:ext cx="51005" cy="44086"/>
            </a:xfrm>
            <a:custGeom>
              <a:avLst/>
              <a:gdLst/>
              <a:ahLst/>
              <a:cxnLst/>
              <a:rect l="l" t="t" r="r" b="b"/>
              <a:pathLst>
                <a:path w="1209" h="1045" extrusionOk="0">
                  <a:moveTo>
                    <a:pt x="0" y="0"/>
                  </a:moveTo>
                  <a:lnTo>
                    <a:pt x="0" y="319"/>
                  </a:lnTo>
                  <a:lnTo>
                    <a:pt x="1208" y="1044"/>
                  </a:lnTo>
                  <a:lnTo>
                    <a:pt x="1208" y="68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3353;p62">
              <a:extLst>
                <a:ext uri="{FF2B5EF4-FFF2-40B4-BE49-F238E27FC236}">
                  <a16:creationId xmlns:a16="http://schemas.microsoft.com/office/drawing/2014/main" id="{E036A468-A034-9359-99A9-1C1B0EDC6DFB}"/>
                </a:ext>
              </a:extLst>
            </p:cNvPr>
            <p:cNvSpPr/>
            <p:nvPr/>
          </p:nvSpPr>
          <p:spPr>
            <a:xfrm>
              <a:off x="7975449" y="3239221"/>
              <a:ext cx="51005" cy="44086"/>
            </a:xfrm>
            <a:custGeom>
              <a:avLst/>
              <a:gdLst/>
              <a:ahLst/>
              <a:cxnLst/>
              <a:rect l="l" t="t" r="r" b="b"/>
              <a:pathLst>
                <a:path w="1209" h="1045" extrusionOk="0">
                  <a:moveTo>
                    <a:pt x="1" y="1"/>
                  </a:moveTo>
                  <a:lnTo>
                    <a:pt x="1" y="319"/>
                  </a:lnTo>
                  <a:lnTo>
                    <a:pt x="1209" y="1044"/>
                  </a:lnTo>
                  <a:lnTo>
                    <a:pt x="1209" y="677"/>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3354;p62">
              <a:extLst>
                <a:ext uri="{FF2B5EF4-FFF2-40B4-BE49-F238E27FC236}">
                  <a16:creationId xmlns:a16="http://schemas.microsoft.com/office/drawing/2014/main" id="{E7C666CE-7D06-31C0-6603-E9FF1BDDFA9E}"/>
                </a:ext>
              </a:extLst>
            </p:cNvPr>
            <p:cNvSpPr/>
            <p:nvPr/>
          </p:nvSpPr>
          <p:spPr>
            <a:xfrm>
              <a:off x="7881706" y="3162564"/>
              <a:ext cx="51005" cy="44086"/>
            </a:xfrm>
            <a:custGeom>
              <a:avLst/>
              <a:gdLst/>
              <a:ahLst/>
              <a:cxnLst/>
              <a:rect l="l" t="t" r="r" b="b"/>
              <a:pathLst>
                <a:path w="1209" h="1045" extrusionOk="0">
                  <a:moveTo>
                    <a:pt x="0" y="1"/>
                  </a:moveTo>
                  <a:lnTo>
                    <a:pt x="0" y="368"/>
                  </a:lnTo>
                  <a:lnTo>
                    <a:pt x="1208" y="1044"/>
                  </a:lnTo>
                  <a:lnTo>
                    <a:pt x="1208" y="72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3355;p62">
              <a:extLst>
                <a:ext uri="{FF2B5EF4-FFF2-40B4-BE49-F238E27FC236}">
                  <a16:creationId xmlns:a16="http://schemas.microsoft.com/office/drawing/2014/main" id="{0C85C35F-ACC7-CB78-6E0A-510687C541E8}"/>
                </a:ext>
              </a:extLst>
            </p:cNvPr>
            <p:cNvSpPr/>
            <p:nvPr/>
          </p:nvSpPr>
          <p:spPr>
            <a:xfrm>
              <a:off x="7864999" y="3176022"/>
              <a:ext cx="50963" cy="44466"/>
            </a:xfrm>
            <a:custGeom>
              <a:avLst/>
              <a:gdLst/>
              <a:ahLst/>
              <a:cxnLst/>
              <a:rect l="l" t="t" r="r" b="b"/>
              <a:pathLst>
                <a:path w="1208" h="1054" extrusionOk="0">
                  <a:moveTo>
                    <a:pt x="0" y="1"/>
                  </a:moveTo>
                  <a:lnTo>
                    <a:pt x="0" y="368"/>
                  </a:lnTo>
                  <a:lnTo>
                    <a:pt x="1208" y="1054"/>
                  </a:lnTo>
                  <a:lnTo>
                    <a:pt x="1208" y="72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3356;p62">
              <a:extLst>
                <a:ext uri="{FF2B5EF4-FFF2-40B4-BE49-F238E27FC236}">
                  <a16:creationId xmlns:a16="http://schemas.microsoft.com/office/drawing/2014/main" id="{A07610DA-170E-9DDE-FB47-3CACA1232620}"/>
                </a:ext>
              </a:extLst>
            </p:cNvPr>
            <p:cNvSpPr/>
            <p:nvPr/>
          </p:nvSpPr>
          <p:spPr>
            <a:xfrm>
              <a:off x="7817284" y="3149106"/>
              <a:ext cx="37547" cy="35522"/>
            </a:xfrm>
            <a:custGeom>
              <a:avLst/>
              <a:gdLst/>
              <a:ahLst/>
              <a:cxnLst/>
              <a:rect l="l" t="t" r="r" b="b"/>
              <a:pathLst>
                <a:path w="890" h="842" extrusionOk="0">
                  <a:moveTo>
                    <a:pt x="0" y="1"/>
                  </a:moveTo>
                  <a:lnTo>
                    <a:pt x="0" y="320"/>
                  </a:lnTo>
                  <a:lnTo>
                    <a:pt x="889" y="842"/>
                  </a:lnTo>
                  <a:lnTo>
                    <a:pt x="889" y="52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3357;p62">
              <a:extLst>
                <a:ext uri="{FF2B5EF4-FFF2-40B4-BE49-F238E27FC236}">
                  <a16:creationId xmlns:a16="http://schemas.microsoft.com/office/drawing/2014/main" id="{155D5626-F60F-18BE-FE24-315896655180}"/>
                </a:ext>
              </a:extLst>
            </p:cNvPr>
            <p:cNvSpPr/>
            <p:nvPr/>
          </p:nvSpPr>
          <p:spPr>
            <a:xfrm>
              <a:off x="7783448" y="3152397"/>
              <a:ext cx="28983" cy="30586"/>
            </a:xfrm>
            <a:custGeom>
              <a:avLst/>
              <a:gdLst/>
              <a:ahLst/>
              <a:cxnLst/>
              <a:rect l="l" t="t" r="r" b="b"/>
              <a:pathLst>
                <a:path w="687" h="725" extrusionOk="0">
                  <a:moveTo>
                    <a:pt x="0" y="0"/>
                  </a:moveTo>
                  <a:lnTo>
                    <a:pt x="0" y="367"/>
                  </a:lnTo>
                  <a:lnTo>
                    <a:pt x="686" y="725"/>
                  </a:lnTo>
                  <a:lnTo>
                    <a:pt x="686" y="40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3358;p62">
              <a:extLst>
                <a:ext uri="{FF2B5EF4-FFF2-40B4-BE49-F238E27FC236}">
                  <a16:creationId xmlns:a16="http://schemas.microsoft.com/office/drawing/2014/main" id="{A4C47CE9-DEF0-2DDB-1158-6580CB011AE5}"/>
                </a:ext>
              </a:extLst>
            </p:cNvPr>
            <p:cNvSpPr/>
            <p:nvPr/>
          </p:nvSpPr>
          <p:spPr>
            <a:xfrm>
              <a:off x="7858038" y="3196399"/>
              <a:ext cx="17170" cy="22486"/>
            </a:xfrm>
            <a:custGeom>
              <a:avLst/>
              <a:gdLst/>
              <a:ahLst/>
              <a:cxnLst/>
              <a:rect l="l" t="t" r="r" b="b"/>
              <a:pathLst>
                <a:path w="407" h="533" extrusionOk="0">
                  <a:moveTo>
                    <a:pt x="1" y="1"/>
                  </a:moveTo>
                  <a:lnTo>
                    <a:pt x="1" y="329"/>
                  </a:lnTo>
                  <a:lnTo>
                    <a:pt x="407" y="532"/>
                  </a:lnTo>
                  <a:lnTo>
                    <a:pt x="407" y="20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3359;p62">
              <a:extLst>
                <a:ext uri="{FF2B5EF4-FFF2-40B4-BE49-F238E27FC236}">
                  <a16:creationId xmlns:a16="http://schemas.microsoft.com/office/drawing/2014/main" id="{B6035262-6017-7682-CF88-11DED7F0AA93}"/>
                </a:ext>
              </a:extLst>
            </p:cNvPr>
            <p:cNvSpPr/>
            <p:nvPr/>
          </p:nvSpPr>
          <p:spPr>
            <a:xfrm>
              <a:off x="7881706" y="3210280"/>
              <a:ext cx="51005" cy="42441"/>
            </a:xfrm>
            <a:custGeom>
              <a:avLst/>
              <a:gdLst/>
              <a:ahLst/>
              <a:cxnLst/>
              <a:rect l="l" t="t" r="r" b="b"/>
              <a:pathLst>
                <a:path w="1209" h="1006" extrusionOk="0">
                  <a:moveTo>
                    <a:pt x="0" y="0"/>
                  </a:moveTo>
                  <a:lnTo>
                    <a:pt x="0" y="319"/>
                  </a:lnTo>
                  <a:lnTo>
                    <a:pt x="1208" y="1005"/>
                  </a:lnTo>
                  <a:lnTo>
                    <a:pt x="1208" y="68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3360;p62">
              <a:extLst>
                <a:ext uri="{FF2B5EF4-FFF2-40B4-BE49-F238E27FC236}">
                  <a16:creationId xmlns:a16="http://schemas.microsoft.com/office/drawing/2014/main" id="{7878EF75-0E5E-71D4-BC4C-6CF6B9499208}"/>
                </a:ext>
              </a:extLst>
            </p:cNvPr>
            <p:cNvSpPr/>
            <p:nvPr/>
          </p:nvSpPr>
          <p:spPr>
            <a:xfrm>
              <a:off x="7817284" y="3196399"/>
              <a:ext cx="32231" cy="32653"/>
            </a:xfrm>
            <a:custGeom>
              <a:avLst/>
              <a:gdLst/>
              <a:ahLst/>
              <a:cxnLst/>
              <a:rect l="l" t="t" r="r" b="b"/>
              <a:pathLst>
                <a:path w="764" h="774" extrusionOk="0">
                  <a:moveTo>
                    <a:pt x="0" y="1"/>
                  </a:moveTo>
                  <a:lnTo>
                    <a:pt x="0" y="368"/>
                  </a:lnTo>
                  <a:lnTo>
                    <a:pt x="764" y="774"/>
                  </a:lnTo>
                  <a:lnTo>
                    <a:pt x="764" y="44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3361;p62">
              <a:extLst>
                <a:ext uri="{FF2B5EF4-FFF2-40B4-BE49-F238E27FC236}">
                  <a16:creationId xmlns:a16="http://schemas.microsoft.com/office/drawing/2014/main" id="{4CF95634-656C-DA46-00A9-654118BD0473}"/>
                </a:ext>
              </a:extLst>
            </p:cNvPr>
            <p:cNvSpPr/>
            <p:nvPr/>
          </p:nvSpPr>
          <p:spPr>
            <a:xfrm>
              <a:off x="7783448" y="3178047"/>
              <a:ext cx="28983" cy="30628"/>
            </a:xfrm>
            <a:custGeom>
              <a:avLst/>
              <a:gdLst/>
              <a:ahLst/>
              <a:cxnLst/>
              <a:rect l="l" t="t" r="r" b="b"/>
              <a:pathLst>
                <a:path w="687" h="726" extrusionOk="0">
                  <a:moveTo>
                    <a:pt x="0" y="1"/>
                  </a:moveTo>
                  <a:lnTo>
                    <a:pt x="0" y="320"/>
                  </a:lnTo>
                  <a:lnTo>
                    <a:pt x="686" y="726"/>
                  </a:lnTo>
                  <a:lnTo>
                    <a:pt x="686" y="35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3362;p62">
              <a:extLst>
                <a:ext uri="{FF2B5EF4-FFF2-40B4-BE49-F238E27FC236}">
                  <a16:creationId xmlns:a16="http://schemas.microsoft.com/office/drawing/2014/main" id="{BB76DF69-3332-3617-C467-B4686A9F6D6B}"/>
                </a:ext>
              </a:extLst>
            </p:cNvPr>
            <p:cNvSpPr/>
            <p:nvPr/>
          </p:nvSpPr>
          <p:spPr>
            <a:xfrm>
              <a:off x="7858038" y="3220447"/>
              <a:ext cx="17170" cy="23709"/>
            </a:xfrm>
            <a:custGeom>
              <a:avLst/>
              <a:gdLst/>
              <a:ahLst/>
              <a:cxnLst/>
              <a:rect l="l" t="t" r="r" b="b"/>
              <a:pathLst>
                <a:path w="407" h="562" extrusionOk="0">
                  <a:moveTo>
                    <a:pt x="1" y="1"/>
                  </a:moveTo>
                  <a:lnTo>
                    <a:pt x="1" y="359"/>
                  </a:lnTo>
                  <a:lnTo>
                    <a:pt x="407" y="561"/>
                  </a:lnTo>
                  <a:lnTo>
                    <a:pt x="407" y="243"/>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3363;p62">
              <a:extLst>
                <a:ext uri="{FF2B5EF4-FFF2-40B4-BE49-F238E27FC236}">
                  <a16:creationId xmlns:a16="http://schemas.microsoft.com/office/drawing/2014/main" id="{CB566E9C-EFB1-073B-6FAD-1812C3C060B9}"/>
                </a:ext>
              </a:extLst>
            </p:cNvPr>
            <p:cNvSpPr/>
            <p:nvPr/>
          </p:nvSpPr>
          <p:spPr>
            <a:xfrm>
              <a:off x="7881706" y="3233905"/>
              <a:ext cx="51005" cy="44086"/>
            </a:xfrm>
            <a:custGeom>
              <a:avLst/>
              <a:gdLst/>
              <a:ahLst/>
              <a:cxnLst/>
              <a:rect l="l" t="t" r="r" b="b"/>
              <a:pathLst>
                <a:path w="1209" h="1045" extrusionOk="0">
                  <a:moveTo>
                    <a:pt x="0" y="1"/>
                  </a:moveTo>
                  <a:lnTo>
                    <a:pt x="0" y="320"/>
                  </a:lnTo>
                  <a:lnTo>
                    <a:pt x="1208" y="1045"/>
                  </a:lnTo>
                  <a:lnTo>
                    <a:pt x="1208" y="68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3364;p62">
              <a:extLst>
                <a:ext uri="{FF2B5EF4-FFF2-40B4-BE49-F238E27FC236}">
                  <a16:creationId xmlns:a16="http://schemas.microsoft.com/office/drawing/2014/main" id="{27E9E772-6B71-8456-50FD-303AF5773B0E}"/>
                </a:ext>
              </a:extLst>
            </p:cNvPr>
            <p:cNvSpPr/>
            <p:nvPr/>
          </p:nvSpPr>
          <p:spPr>
            <a:xfrm>
              <a:off x="7781803" y="3200070"/>
              <a:ext cx="26958" cy="28983"/>
            </a:xfrm>
            <a:custGeom>
              <a:avLst/>
              <a:gdLst/>
              <a:ahLst/>
              <a:cxnLst/>
              <a:rect l="l" t="t" r="r" b="b"/>
              <a:pathLst>
                <a:path w="639" h="687" extrusionOk="0">
                  <a:moveTo>
                    <a:pt x="1" y="1"/>
                  </a:moveTo>
                  <a:lnTo>
                    <a:pt x="1" y="320"/>
                  </a:lnTo>
                  <a:lnTo>
                    <a:pt x="638" y="687"/>
                  </a:lnTo>
                  <a:lnTo>
                    <a:pt x="638" y="35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3365;p62">
              <a:extLst>
                <a:ext uri="{FF2B5EF4-FFF2-40B4-BE49-F238E27FC236}">
                  <a16:creationId xmlns:a16="http://schemas.microsoft.com/office/drawing/2014/main" id="{B63547B6-EEBF-345A-5820-4C7E92AC7DB5}"/>
                </a:ext>
              </a:extLst>
            </p:cNvPr>
            <p:cNvSpPr/>
            <p:nvPr/>
          </p:nvSpPr>
          <p:spPr>
            <a:xfrm>
              <a:off x="7817284" y="3220447"/>
              <a:ext cx="37547" cy="35522"/>
            </a:xfrm>
            <a:custGeom>
              <a:avLst/>
              <a:gdLst/>
              <a:ahLst/>
              <a:cxnLst/>
              <a:rect l="l" t="t" r="r" b="b"/>
              <a:pathLst>
                <a:path w="890" h="842" extrusionOk="0">
                  <a:moveTo>
                    <a:pt x="0" y="1"/>
                  </a:moveTo>
                  <a:lnTo>
                    <a:pt x="0" y="320"/>
                  </a:lnTo>
                  <a:lnTo>
                    <a:pt x="889" y="842"/>
                  </a:lnTo>
                  <a:lnTo>
                    <a:pt x="889" y="52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3366;p62">
              <a:extLst>
                <a:ext uri="{FF2B5EF4-FFF2-40B4-BE49-F238E27FC236}">
                  <a16:creationId xmlns:a16="http://schemas.microsoft.com/office/drawing/2014/main" id="{7F5DF0D5-B6B7-1733-28B6-FF427D39F99F}"/>
                </a:ext>
              </a:extLst>
            </p:cNvPr>
            <p:cNvSpPr/>
            <p:nvPr/>
          </p:nvSpPr>
          <p:spPr>
            <a:xfrm>
              <a:off x="7817284" y="3244115"/>
              <a:ext cx="32231" cy="32231"/>
            </a:xfrm>
            <a:custGeom>
              <a:avLst/>
              <a:gdLst/>
              <a:ahLst/>
              <a:cxnLst/>
              <a:rect l="l" t="t" r="r" b="b"/>
              <a:pathLst>
                <a:path w="764" h="764" extrusionOk="0">
                  <a:moveTo>
                    <a:pt x="0" y="0"/>
                  </a:moveTo>
                  <a:lnTo>
                    <a:pt x="0" y="319"/>
                  </a:lnTo>
                  <a:lnTo>
                    <a:pt x="764" y="764"/>
                  </a:lnTo>
                  <a:lnTo>
                    <a:pt x="764" y="40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3367;p62">
              <a:extLst>
                <a:ext uri="{FF2B5EF4-FFF2-40B4-BE49-F238E27FC236}">
                  <a16:creationId xmlns:a16="http://schemas.microsoft.com/office/drawing/2014/main" id="{E567796A-7F81-2773-CE69-24316AE43F34}"/>
                </a:ext>
              </a:extLst>
            </p:cNvPr>
            <p:cNvSpPr/>
            <p:nvPr/>
          </p:nvSpPr>
          <p:spPr>
            <a:xfrm>
              <a:off x="7783448" y="3223738"/>
              <a:ext cx="28983" cy="30628"/>
            </a:xfrm>
            <a:custGeom>
              <a:avLst/>
              <a:gdLst/>
              <a:ahLst/>
              <a:cxnLst/>
              <a:rect l="l" t="t" r="r" b="b"/>
              <a:pathLst>
                <a:path w="687" h="726" extrusionOk="0">
                  <a:moveTo>
                    <a:pt x="0" y="0"/>
                  </a:moveTo>
                  <a:lnTo>
                    <a:pt x="0" y="319"/>
                  </a:lnTo>
                  <a:lnTo>
                    <a:pt x="686" y="725"/>
                  </a:lnTo>
                  <a:lnTo>
                    <a:pt x="686" y="36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3368;p62">
              <a:extLst>
                <a:ext uri="{FF2B5EF4-FFF2-40B4-BE49-F238E27FC236}">
                  <a16:creationId xmlns:a16="http://schemas.microsoft.com/office/drawing/2014/main" id="{23916647-17AB-985B-8599-020E1E563DE2}"/>
                </a:ext>
              </a:extLst>
            </p:cNvPr>
            <p:cNvSpPr/>
            <p:nvPr/>
          </p:nvSpPr>
          <p:spPr>
            <a:xfrm>
              <a:off x="7858038" y="3267741"/>
              <a:ext cx="17170" cy="22486"/>
            </a:xfrm>
            <a:custGeom>
              <a:avLst/>
              <a:gdLst/>
              <a:ahLst/>
              <a:cxnLst/>
              <a:rect l="l" t="t" r="r" b="b"/>
              <a:pathLst>
                <a:path w="407" h="533" extrusionOk="0">
                  <a:moveTo>
                    <a:pt x="1" y="1"/>
                  </a:moveTo>
                  <a:lnTo>
                    <a:pt x="1" y="330"/>
                  </a:lnTo>
                  <a:lnTo>
                    <a:pt x="407" y="532"/>
                  </a:lnTo>
                  <a:lnTo>
                    <a:pt x="407" y="20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3369;p62">
              <a:extLst>
                <a:ext uri="{FF2B5EF4-FFF2-40B4-BE49-F238E27FC236}">
                  <a16:creationId xmlns:a16="http://schemas.microsoft.com/office/drawing/2014/main" id="{A6FCA74B-313F-94A4-371F-8BCDE8F4B83D}"/>
                </a:ext>
              </a:extLst>
            </p:cNvPr>
            <p:cNvSpPr/>
            <p:nvPr/>
          </p:nvSpPr>
          <p:spPr>
            <a:xfrm>
              <a:off x="7881706" y="3279975"/>
              <a:ext cx="51005" cy="44086"/>
            </a:xfrm>
            <a:custGeom>
              <a:avLst/>
              <a:gdLst/>
              <a:ahLst/>
              <a:cxnLst/>
              <a:rect l="l" t="t" r="r" b="b"/>
              <a:pathLst>
                <a:path w="1209" h="1045" extrusionOk="0">
                  <a:moveTo>
                    <a:pt x="0" y="1"/>
                  </a:moveTo>
                  <a:lnTo>
                    <a:pt x="0" y="358"/>
                  </a:lnTo>
                  <a:lnTo>
                    <a:pt x="1208" y="1045"/>
                  </a:lnTo>
                  <a:lnTo>
                    <a:pt x="1208" y="72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3370;p62">
              <a:extLst>
                <a:ext uri="{FF2B5EF4-FFF2-40B4-BE49-F238E27FC236}">
                  <a16:creationId xmlns:a16="http://schemas.microsoft.com/office/drawing/2014/main" id="{F0484A36-52D8-E337-1892-2DF0D30C6F81}"/>
                </a:ext>
              </a:extLst>
            </p:cNvPr>
            <p:cNvSpPr/>
            <p:nvPr/>
          </p:nvSpPr>
          <p:spPr>
            <a:xfrm>
              <a:off x="7594654" y="2943647"/>
              <a:ext cx="51005" cy="44044"/>
            </a:xfrm>
            <a:custGeom>
              <a:avLst/>
              <a:gdLst/>
              <a:ahLst/>
              <a:cxnLst/>
              <a:rect l="l" t="t" r="r" b="b"/>
              <a:pathLst>
                <a:path w="1209" h="1044" extrusionOk="0">
                  <a:moveTo>
                    <a:pt x="1" y="0"/>
                  </a:moveTo>
                  <a:lnTo>
                    <a:pt x="1" y="358"/>
                  </a:lnTo>
                  <a:lnTo>
                    <a:pt x="1209" y="1044"/>
                  </a:lnTo>
                  <a:lnTo>
                    <a:pt x="1209" y="72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3371;p62">
              <a:extLst>
                <a:ext uri="{FF2B5EF4-FFF2-40B4-BE49-F238E27FC236}">
                  <a16:creationId xmlns:a16="http://schemas.microsoft.com/office/drawing/2014/main" id="{F873425B-738B-31E6-E532-BE5117189F68}"/>
                </a:ext>
              </a:extLst>
            </p:cNvPr>
            <p:cNvSpPr/>
            <p:nvPr/>
          </p:nvSpPr>
          <p:spPr>
            <a:xfrm>
              <a:off x="7698227" y="3002753"/>
              <a:ext cx="51005" cy="44466"/>
            </a:xfrm>
            <a:custGeom>
              <a:avLst/>
              <a:gdLst/>
              <a:ahLst/>
              <a:cxnLst/>
              <a:rect l="l" t="t" r="r" b="b"/>
              <a:pathLst>
                <a:path w="1209" h="1054" extrusionOk="0">
                  <a:moveTo>
                    <a:pt x="1" y="1"/>
                  </a:moveTo>
                  <a:lnTo>
                    <a:pt x="1" y="368"/>
                  </a:lnTo>
                  <a:lnTo>
                    <a:pt x="1209" y="1054"/>
                  </a:lnTo>
                  <a:lnTo>
                    <a:pt x="1209" y="72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3372;p62">
              <a:extLst>
                <a:ext uri="{FF2B5EF4-FFF2-40B4-BE49-F238E27FC236}">
                  <a16:creationId xmlns:a16="http://schemas.microsoft.com/office/drawing/2014/main" id="{90F6E715-2A8A-2FD9-2383-AE0F5EA60743}"/>
                </a:ext>
              </a:extLst>
            </p:cNvPr>
            <p:cNvSpPr/>
            <p:nvPr/>
          </p:nvSpPr>
          <p:spPr>
            <a:xfrm>
              <a:off x="7604863" y="3038614"/>
              <a:ext cx="51005" cy="44086"/>
            </a:xfrm>
            <a:custGeom>
              <a:avLst/>
              <a:gdLst/>
              <a:ahLst/>
              <a:cxnLst/>
              <a:rect l="l" t="t" r="r" b="b"/>
              <a:pathLst>
                <a:path w="1209" h="1045" extrusionOk="0">
                  <a:moveTo>
                    <a:pt x="1" y="1"/>
                  </a:moveTo>
                  <a:lnTo>
                    <a:pt x="1" y="358"/>
                  </a:lnTo>
                  <a:lnTo>
                    <a:pt x="1209" y="1045"/>
                  </a:lnTo>
                  <a:lnTo>
                    <a:pt x="1209" y="687"/>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3373;p62">
              <a:extLst>
                <a:ext uri="{FF2B5EF4-FFF2-40B4-BE49-F238E27FC236}">
                  <a16:creationId xmlns:a16="http://schemas.microsoft.com/office/drawing/2014/main" id="{718F0977-956A-185E-E0C4-3269B494E748}"/>
                </a:ext>
              </a:extLst>
            </p:cNvPr>
            <p:cNvSpPr/>
            <p:nvPr/>
          </p:nvSpPr>
          <p:spPr>
            <a:xfrm>
              <a:off x="7759401" y="3038614"/>
              <a:ext cx="37547" cy="35522"/>
            </a:xfrm>
            <a:custGeom>
              <a:avLst/>
              <a:gdLst/>
              <a:ahLst/>
              <a:cxnLst/>
              <a:rect l="l" t="t" r="r" b="b"/>
              <a:pathLst>
                <a:path w="890" h="842" extrusionOk="0">
                  <a:moveTo>
                    <a:pt x="0" y="1"/>
                  </a:moveTo>
                  <a:lnTo>
                    <a:pt x="0" y="320"/>
                  </a:lnTo>
                  <a:lnTo>
                    <a:pt x="889" y="842"/>
                  </a:lnTo>
                  <a:lnTo>
                    <a:pt x="889" y="52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3374;p62">
              <a:extLst>
                <a:ext uri="{FF2B5EF4-FFF2-40B4-BE49-F238E27FC236}">
                  <a16:creationId xmlns:a16="http://schemas.microsoft.com/office/drawing/2014/main" id="{FF37AF46-ABD3-3706-02D9-FE33DF4E6C7E}"/>
                </a:ext>
              </a:extLst>
            </p:cNvPr>
            <p:cNvSpPr/>
            <p:nvPr/>
          </p:nvSpPr>
          <p:spPr>
            <a:xfrm>
              <a:off x="7741049" y="3091223"/>
              <a:ext cx="37125" cy="35902"/>
            </a:xfrm>
            <a:custGeom>
              <a:avLst/>
              <a:gdLst/>
              <a:ahLst/>
              <a:cxnLst/>
              <a:rect l="l" t="t" r="r" b="b"/>
              <a:pathLst>
                <a:path w="880" h="851" extrusionOk="0">
                  <a:moveTo>
                    <a:pt x="0" y="1"/>
                  </a:moveTo>
                  <a:lnTo>
                    <a:pt x="0" y="319"/>
                  </a:lnTo>
                  <a:lnTo>
                    <a:pt x="880" y="851"/>
                  </a:lnTo>
                  <a:lnTo>
                    <a:pt x="880" y="48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3375;p62">
              <a:extLst>
                <a:ext uri="{FF2B5EF4-FFF2-40B4-BE49-F238E27FC236}">
                  <a16:creationId xmlns:a16="http://schemas.microsoft.com/office/drawing/2014/main" id="{3E075772-2F43-506F-B12D-090D749F09A4}"/>
                </a:ext>
              </a:extLst>
            </p:cNvPr>
            <p:cNvSpPr/>
            <p:nvPr/>
          </p:nvSpPr>
          <p:spPr>
            <a:xfrm>
              <a:off x="7671311" y="3123413"/>
              <a:ext cx="30628" cy="32273"/>
            </a:xfrm>
            <a:custGeom>
              <a:avLst/>
              <a:gdLst/>
              <a:ahLst/>
              <a:cxnLst/>
              <a:rect l="l" t="t" r="r" b="b"/>
              <a:pathLst>
                <a:path w="726" h="765" extrusionOk="0">
                  <a:moveTo>
                    <a:pt x="1" y="1"/>
                  </a:moveTo>
                  <a:lnTo>
                    <a:pt x="1" y="368"/>
                  </a:lnTo>
                  <a:lnTo>
                    <a:pt x="726" y="764"/>
                  </a:lnTo>
                  <a:lnTo>
                    <a:pt x="726" y="44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3376;p62">
              <a:extLst>
                <a:ext uri="{FF2B5EF4-FFF2-40B4-BE49-F238E27FC236}">
                  <a16:creationId xmlns:a16="http://schemas.microsoft.com/office/drawing/2014/main" id="{831D958F-8E5C-D166-2F73-829246EB71B7}"/>
                </a:ext>
              </a:extLst>
            </p:cNvPr>
            <p:cNvSpPr/>
            <p:nvPr/>
          </p:nvSpPr>
          <p:spPr>
            <a:xfrm>
              <a:off x="7633805" y="3127083"/>
              <a:ext cx="28983" cy="28603"/>
            </a:xfrm>
            <a:custGeom>
              <a:avLst/>
              <a:gdLst/>
              <a:ahLst/>
              <a:cxnLst/>
              <a:rect l="l" t="t" r="r" b="b"/>
              <a:pathLst>
                <a:path w="687" h="678" extrusionOk="0">
                  <a:moveTo>
                    <a:pt x="1" y="1"/>
                  </a:moveTo>
                  <a:lnTo>
                    <a:pt x="1" y="320"/>
                  </a:lnTo>
                  <a:lnTo>
                    <a:pt x="687" y="677"/>
                  </a:lnTo>
                  <a:lnTo>
                    <a:pt x="687" y="35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3377;p62">
              <a:extLst>
                <a:ext uri="{FF2B5EF4-FFF2-40B4-BE49-F238E27FC236}">
                  <a16:creationId xmlns:a16="http://schemas.microsoft.com/office/drawing/2014/main" id="{2F987489-3EDB-E4CB-2F3C-44C1D06DB00E}"/>
                </a:ext>
              </a:extLst>
            </p:cNvPr>
            <p:cNvSpPr/>
            <p:nvPr/>
          </p:nvSpPr>
          <p:spPr>
            <a:xfrm>
              <a:off x="7671311" y="3147503"/>
              <a:ext cx="37167" cy="35480"/>
            </a:xfrm>
            <a:custGeom>
              <a:avLst/>
              <a:gdLst/>
              <a:ahLst/>
              <a:cxnLst/>
              <a:rect l="l" t="t" r="r" b="b"/>
              <a:pathLst>
                <a:path w="881" h="841" extrusionOk="0">
                  <a:moveTo>
                    <a:pt x="1" y="0"/>
                  </a:moveTo>
                  <a:lnTo>
                    <a:pt x="1" y="319"/>
                  </a:lnTo>
                  <a:lnTo>
                    <a:pt x="880" y="841"/>
                  </a:lnTo>
                  <a:lnTo>
                    <a:pt x="880" y="48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3378;p62">
              <a:extLst>
                <a:ext uri="{FF2B5EF4-FFF2-40B4-BE49-F238E27FC236}">
                  <a16:creationId xmlns:a16="http://schemas.microsoft.com/office/drawing/2014/main" id="{62B7F7BB-6698-C1D4-1BC3-B044C3B56DCB}"/>
                </a:ext>
              </a:extLst>
            </p:cNvPr>
            <p:cNvSpPr/>
            <p:nvPr/>
          </p:nvSpPr>
          <p:spPr>
            <a:xfrm>
              <a:off x="7671311" y="3169525"/>
              <a:ext cx="30628" cy="32231"/>
            </a:xfrm>
            <a:custGeom>
              <a:avLst/>
              <a:gdLst/>
              <a:ahLst/>
              <a:cxnLst/>
              <a:rect l="l" t="t" r="r" b="b"/>
              <a:pathLst>
                <a:path w="726" h="764" extrusionOk="0">
                  <a:moveTo>
                    <a:pt x="1" y="0"/>
                  </a:moveTo>
                  <a:lnTo>
                    <a:pt x="1" y="358"/>
                  </a:lnTo>
                  <a:lnTo>
                    <a:pt x="726" y="763"/>
                  </a:lnTo>
                  <a:lnTo>
                    <a:pt x="726" y="44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3379;p62">
              <a:extLst>
                <a:ext uri="{FF2B5EF4-FFF2-40B4-BE49-F238E27FC236}">
                  <a16:creationId xmlns:a16="http://schemas.microsoft.com/office/drawing/2014/main" id="{C7F5856E-058F-BC63-E94C-B1D4434CD634}"/>
                </a:ext>
              </a:extLst>
            </p:cNvPr>
            <p:cNvSpPr/>
            <p:nvPr/>
          </p:nvSpPr>
          <p:spPr>
            <a:xfrm>
              <a:off x="7637095" y="3150751"/>
              <a:ext cx="27338" cy="30628"/>
            </a:xfrm>
            <a:custGeom>
              <a:avLst/>
              <a:gdLst/>
              <a:ahLst/>
              <a:cxnLst/>
              <a:rect l="l" t="t" r="r" b="b"/>
              <a:pathLst>
                <a:path w="648" h="726" extrusionOk="0">
                  <a:moveTo>
                    <a:pt x="0" y="0"/>
                  </a:moveTo>
                  <a:lnTo>
                    <a:pt x="0" y="319"/>
                  </a:lnTo>
                  <a:lnTo>
                    <a:pt x="647" y="725"/>
                  </a:lnTo>
                  <a:lnTo>
                    <a:pt x="647" y="35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3380;p62">
              <a:extLst>
                <a:ext uri="{FF2B5EF4-FFF2-40B4-BE49-F238E27FC236}">
                  <a16:creationId xmlns:a16="http://schemas.microsoft.com/office/drawing/2014/main" id="{2B8D0A94-BBB8-C424-9A4B-01F123DEB083}"/>
                </a:ext>
              </a:extLst>
            </p:cNvPr>
            <p:cNvSpPr/>
            <p:nvPr/>
          </p:nvSpPr>
          <p:spPr>
            <a:xfrm>
              <a:off x="7591405" y="3123413"/>
              <a:ext cx="37547" cy="35944"/>
            </a:xfrm>
            <a:custGeom>
              <a:avLst/>
              <a:gdLst/>
              <a:ahLst/>
              <a:cxnLst/>
              <a:rect l="l" t="t" r="r" b="b"/>
              <a:pathLst>
                <a:path w="890" h="852" extrusionOk="0">
                  <a:moveTo>
                    <a:pt x="1" y="1"/>
                  </a:moveTo>
                  <a:lnTo>
                    <a:pt x="1" y="368"/>
                  </a:lnTo>
                  <a:lnTo>
                    <a:pt x="890" y="851"/>
                  </a:lnTo>
                  <a:lnTo>
                    <a:pt x="890" y="523"/>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3381;p62">
              <a:extLst>
                <a:ext uri="{FF2B5EF4-FFF2-40B4-BE49-F238E27FC236}">
                  <a16:creationId xmlns:a16="http://schemas.microsoft.com/office/drawing/2014/main" id="{7D1C7F7E-E9F5-6BEF-241C-661FC207B48D}"/>
                </a:ext>
              </a:extLst>
            </p:cNvPr>
            <p:cNvSpPr/>
            <p:nvPr/>
          </p:nvSpPr>
          <p:spPr>
            <a:xfrm>
              <a:off x="6412356" y="3384500"/>
              <a:ext cx="416264" cy="241397"/>
            </a:xfrm>
            <a:custGeom>
              <a:avLst/>
              <a:gdLst/>
              <a:ahLst/>
              <a:cxnLst/>
              <a:rect l="l" t="t" r="r" b="b"/>
              <a:pathLst>
                <a:path w="9867" h="5722" extrusionOk="0">
                  <a:moveTo>
                    <a:pt x="0" y="0"/>
                  </a:moveTo>
                  <a:lnTo>
                    <a:pt x="0" y="39"/>
                  </a:lnTo>
                  <a:lnTo>
                    <a:pt x="9867" y="5721"/>
                  </a:lnTo>
                  <a:lnTo>
                    <a:pt x="9867" y="5673"/>
                  </a:lnTo>
                  <a:lnTo>
                    <a:pt x="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3382;p62">
              <a:extLst>
                <a:ext uri="{FF2B5EF4-FFF2-40B4-BE49-F238E27FC236}">
                  <a16:creationId xmlns:a16="http://schemas.microsoft.com/office/drawing/2014/main" id="{F0330A27-CEAE-C96D-6962-62CC60020B5F}"/>
                </a:ext>
              </a:extLst>
            </p:cNvPr>
            <p:cNvSpPr/>
            <p:nvPr/>
          </p:nvSpPr>
          <p:spPr>
            <a:xfrm>
              <a:off x="6828590" y="3384500"/>
              <a:ext cx="416306" cy="241397"/>
            </a:xfrm>
            <a:custGeom>
              <a:avLst/>
              <a:gdLst/>
              <a:ahLst/>
              <a:cxnLst/>
              <a:rect l="l" t="t" r="r" b="b"/>
              <a:pathLst>
                <a:path w="9868" h="5722" extrusionOk="0">
                  <a:moveTo>
                    <a:pt x="9829" y="0"/>
                  </a:moveTo>
                  <a:lnTo>
                    <a:pt x="1" y="5673"/>
                  </a:lnTo>
                  <a:lnTo>
                    <a:pt x="1" y="5721"/>
                  </a:lnTo>
                  <a:lnTo>
                    <a:pt x="9867" y="39"/>
                  </a:lnTo>
                  <a:lnTo>
                    <a:pt x="98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3383;p62">
              <a:extLst>
                <a:ext uri="{FF2B5EF4-FFF2-40B4-BE49-F238E27FC236}">
                  <a16:creationId xmlns:a16="http://schemas.microsoft.com/office/drawing/2014/main" id="{D99D2DA0-4F72-4202-9D80-006C2F6C1E7F}"/>
                </a:ext>
              </a:extLst>
            </p:cNvPr>
            <p:cNvSpPr/>
            <p:nvPr/>
          </p:nvSpPr>
          <p:spPr>
            <a:xfrm>
              <a:off x="6305534" y="3384500"/>
              <a:ext cx="523083" cy="302527"/>
            </a:xfrm>
            <a:custGeom>
              <a:avLst/>
              <a:gdLst/>
              <a:ahLst/>
              <a:cxnLst/>
              <a:rect l="l" t="t" r="r" b="b"/>
              <a:pathLst>
                <a:path w="12399" h="7171" extrusionOk="0">
                  <a:moveTo>
                    <a:pt x="0" y="0"/>
                  </a:moveTo>
                  <a:lnTo>
                    <a:pt x="39" y="39"/>
                  </a:lnTo>
                  <a:lnTo>
                    <a:pt x="12399" y="7171"/>
                  </a:lnTo>
                  <a:lnTo>
                    <a:pt x="12399" y="7122"/>
                  </a:lnTo>
                  <a:lnTo>
                    <a:pt x="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3384;p62">
              <a:extLst>
                <a:ext uri="{FF2B5EF4-FFF2-40B4-BE49-F238E27FC236}">
                  <a16:creationId xmlns:a16="http://schemas.microsoft.com/office/drawing/2014/main" id="{641B4A25-A59B-5E02-5117-C5D34B164F13}"/>
                </a:ext>
              </a:extLst>
            </p:cNvPr>
            <p:cNvSpPr/>
            <p:nvPr/>
          </p:nvSpPr>
          <p:spPr>
            <a:xfrm>
              <a:off x="6828590" y="3384500"/>
              <a:ext cx="523125" cy="302527"/>
            </a:xfrm>
            <a:custGeom>
              <a:avLst/>
              <a:gdLst/>
              <a:ahLst/>
              <a:cxnLst/>
              <a:rect l="l" t="t" r="r" b="b"/>
              <a:pathLst>
                <a:path w="12400" h="7171" extrusionOk="0">
                  <a:moveTo>
                    <a:pt x="12361" y="0"/>
                  </a:moveTo>
                  <a:lnTo>
                    <a:pt x="1" y="7122"/>
                  </a:lnTo>
                  <a:lnTo>
                    <a:pt x="1" y="7171"/>
                  </a:lnTo>
                  <a:lnTo>
                    <a:pt x="12361" y="39"/>
                  </a:lnTo>
                  <a:lnTo>
                    <a:pt x="12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3385;p62">
              <a:extLst>
                <a:ext uri="{FF2B5EF4-FFF2-40B4-BE49-F238E27FC236}">
                  <a16:creationId xmlns:a16="http://schemas.microsoft.com/office/drawing/2014/main" id="{2B28CDEF-6D61-E3D9-C53A-BBEEB8DDA2CF}"/>
                </a:ext>
              </a:extLst>
            </p:cNvPr>
            <p:cNvSpPr/>
            <p:nvPr/>
          </p:nvSpPr>
          <p:spPr>
            <a:xfrm>
              <a:off x="6150997" y="3304594"/>
              <a:ext cx="490894" cy="286073"/>
            </a:xfrm>
            <a:custGeom>
              <a:avLst/>
              <a:gdLst/>
              <a:ahLst/>
              <a:cxnLst/>
              <a:rect l="l" t="t" r="r" b="b"/>
              <a:pathLst>
                <a:path w="11636" h="6781" extrusionOk="0">
                  <a:moveTo>
                    <a:pt x="11472" y="0"/>
                  </a:moveTo>
                  <a:lnTo>
                    <a:pt x="39" y="6600"/>
                  </a:lnTo>
                  <a:cubicBezTo>
                    <a:pt x="1" y="6649"/>
                    <a:pt x="1" y="6687"/>
                    <a:pt x="1" y="6726"/>
                  </a:cubicBezTo>
                  <a:cubicBezTo>
                    <a:pt x="28" y="6753"/>
                    <a:pt x="55" y="6781"/>
                    <a:pt x="96" y="6781"/>
                  </a:cubicBezTo>
                  <a:cubicBezTo>
                    <a:pt x="113" y="6781"/>
                    <a:pt x="133" y="6776"/>
                    <a:pt x="155" y="6765"/>
                  </a:cubicBezTo>
                  <a:lnTo>
                    <a:pt x="11597" y="164"/>
                  </a:lnTo>
                  <a:cubicBezTo>
                    <a:pt x="11636" y="164"/>
                    <a:pt x="11636" y="77"/>
                    <a:pt x="11597" y="39"/>
                  </a:cubicBezTo>
                  <a:cubicBezTo>
                    <a:pt x="11597" y="0"/>
                    <a:pt x="11510" y="0"/>
                    <a:pt x="11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3386;p62">
              <a:extLst>
                <a:ext uri="{FF2B5EF4-FFF2-40B4-BE49-F238E27FC236}">
                  <a16:creationId xmlns:a16="http://schemas.microsoft.com/office/drawing/2014/main" id="{76BC6467-8A3F-58A7-5CD4-193767B7BE63}"/>
                </a:ext>
              </a:extLst>
            </p:cNvPr>
            <p:cNvSpPr/>
            <p:nvPr/>
          </p:nvSpPr>
          <p:spPr>
            <a:xfrm>
              <a:off x="6077631" y="3269114"/>
              <a:ext cx="491273" cy="286453"/>
            </a:xfrm>
            <a:custGeom>
              <a:avLst/>
              <a:gdLst/>
              <a:ahLst/>
              <a:cxnLst/>
              <a:rect l="l" t="t" r="r" b="b"/>
              <a:pathLst>
                <a:path w="11645" h="6790" extrusionOk="0">
                  <a:moveTo>
                    <a:pt x="11481" y="0"/>
                  </a:moveTo>
                  <a:lnTo>
                    <a:pt x="49" y="6601"/>
                  </a:lnTo>
                  <a:cubicBezTo>
                    <a:pt x="0" y="6639"/>
                    <a:pt x="0" y="6678"/>
                    <a:pt x="0" y="6717"/>
                  </a:cubicBezTo>
                  <a:cubicBezTo>
                    <a:pt x="29" y="6769"/>
                    <a:pt x="55" y="6790"/>
                    <a:pt x="79" y="6790"/>
                  </a:cubicBezTo>
                  <a:cubicBezTo>
                    <a:pt x="95" y="6790"/>
                    <a:pt x="110" y="6780"/>
                    <a:pt x="126" y="6765"/>
                  </a:cubicBezTo>
                  <a:lnTo>
                    <a:pt x="11558" y="155"/>
                  </a:lnTo>
                  <a:cubicBezTo>
                    <a:pt x="11597" y="155"/>
                    <a:pt x="11645" y="78"/>
                    <a:pt x="11597" y="39"/>
                  </a:cubicBezTo>
                  <a:cubicBezTo>
                    <a:pt x="11597" y="0"/>
                    <a:pt x="11519" y="0"/>
                    <a:pt x="114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3387;p62">
              <a:extLst>
                <a:ext uri="{FF2B5EF4-FFF2-40B4-BE49-F238E27FC236}">
                  <a16:creationId xmlns:a16="http://schemas.microsoft.com/office/drawing/2014/main" id="{610BB658-0B69-1C59-A8CB-06321FA8A80A}"/>
                </a:ext>
              </a:extLst>
            </p:cNvPr>
            <p:cNvSpPr/>
            <p:nvPr/>
          </p:nvSpPr>
          <p:spPr>
            <a:xfrm>
              <a:off x="7018988" y="3304594"/>
              <a:ext cx="490894" cy="286073"/>
            </a:xfrm>
            <a:custGeom>
              <a:avLst/>
              <a:gdLst/>
              <a:ahLst/>
              <a:cxnLst/>
              <a:rect l="l" t="t" r="r" b="b"/>
              <a:pathLst>
                <a:path w="11636" h="6781" extrusionOk="0">
                  <a:moveTo>
                    <a:pt x="117" y="0"/>
                  </a:moveTo>
                  <a:cubicBezTo>
                    <a:pt x="78" y="0"/>
                    <a:pt x="39" y="0"/>
                    <a:pt x="1" y="39"/>
                  </a:cubicBezTo>
                  <a:cubicBezTo>
                    <a:pt x="1" y="77"/>
                    <a:pt x="1" y="164"/>
                    <a:pt x="39" y="164"/>
                  </a:cubicBezTo>
                  <a:lnTo>
                    <a:pt x="11472" y="6765"/>
                  </a:lnTo>
                  <a:cubicBezTo>
                    <a:pt x="11483" y="6776"/>
                    <a:pt x="11495" y="6781"/>
                    <a:pt x="11508" y="6781"/>
                  </a:cubicBezTo>
                  <a:cubicBezTo>
                    <a:pt x="11538" y="6781"/>
                    <a:pt x="11570" y="6753"/>
                    <a:pt x="11597" y="6726"/>
                  </a:cubicBezTo>
                  <a:cubicBezTo>
                    <a:pt x="11636" y="6687"/>
                    <a:pt x="11597" y="6649"/>
                    <a:pt x="11559" y="6600"/>
                  </a:cubicBez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3388;p62">
              <a:extLst>
                <a:ext uri="{FF2B5EF4-FFF2-40B4-BE49-F238E27FC236}">
                  <a16:creationId xmlns:a16="http://schemas.microsoft.com/office/drawing/2014/main" id="{89ACB698-C76B-9AA7-1962-BBDB8307DB75}"/>
                </a:ext>
              </a:extLst>
            </p:cNvPr>
            <p:cNvSpPr/>
            <p:nvPr/>
          </p:nvSpPr>
          <p:spPr>
            <a:xfrm>
              <a:off x="7091975" y="3269114"/>
              <a:ext cx="490894" cy="286453"/>
            </a:xfrm>
            <a:custGeom>
              <a:avLst/>
              <a:gdLst/>
              <a:ahLst/>
              <a:cxnLst/>
              <a:rect l="l" t="t" r="r" b="b"/>
              <a:pathLst>
                <a:path w="11636" h="6790" extrusionOk="0">
                  <a:moveTo>
                    <a:pt x="117" y="0"/>
                  </a:moveTo>
                  <a:cubicBezTo>
                    <a:pt x="78" y="0"/>
                    <a:pt x="39" y="0"/>
                    <a:pt x="1" y="39"/>
                  </a:cubicBezTo>
                  <a:cubicBezTo>
                    <a:pt x="1" y="78"/>
                    <a:pt x="1" y="155"/>
                    <a:pt x="39" y="155"/>
                  </a:cubicBezTo>
                  <a:lnTo>
                    <a:pt x="11471" y="6765"/>
                  </a:lnTo>
                  <a:cubicBezTo>
                    <a:pt x="11491" y="6780"/>
                    <a:pt x="11515" y="6790"/>
                    <a:pt x="11537" y="6790"/>
                  </a:cubicBezTo>
                  <a:cubicBezTo>
                    <a:pt x="11569" y="6790"/>
                    <a:pt x="11597" y="6769"/>
                    <a:pt x="11597" y="6717"/>
                  </a:cubicBezTo>
                  <a:cubicBezTo>
                    <a:pt x="11636" y="6678"/>
                    <a:pt x="11597" y="6639"/>
                    <a:pt x="11558" y="6601"/>
                  </a:cubicBez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3389;p62">
              <a:extLst>
                <a:ext uri="{FF2B5EF4-FFF2-40B4-BE49-F238E27FC236}">
                  <a16:creationId xmlns:a16="http://schemas.microsoft.com/office/drawing/2014/main" id="{3598EC1F-A6F8-A16F-AA6B-C244D639F012}"/>
                </a:ext>
              </a:extLst>
            </p:cNvPr>
            <p:cNvSpPr/>
            <p:nvPr/>
          </p:nvSpPr>
          <p:spPr>
            <a:xfrm>
              <a:off x="6504074" y="3173725"/>
              <a:ext cx="649097" cy="243042"/>
            </a:xfrm>
            <a:custGeom>
              <a:avLst/>
              <a:gdLst/>
              <a:ahLst/>
              <a:cxnLst/>
              <a:rect l="l" t="t" r="r" b="b"/>
              <a:pathLst>
                <a:path w="15386" h="5761" extrusionOk="0">
                  <a:moveTo>
                    <a:pt x="0" y="0"/>
                  </a:moveTo>
                  <a:lnTo>
                    <a:pt x="0" y="686"/>
                  </a:lnTo>
                  <a:cubicBezTo>
                    <a:pt x="0" y="3421"/>
                    <a:pt x="3470" y="5721"/>
                    <a:pt x="7731" y="5760"/>
                  </a:cubicBezTo>
                  <a:cubicBezTo>
                    <a:pt x="7769" y="5760"/>
                    <a:pt x="7807" y="5760"/>
                    <a:pt x="7845" y="5760"/>
                  </a:cubicBezTo>
                  <a:cubicBezTo>
                    <a:pt x="12024" y="5760"/>
                    <a:pt x="15347" y="3638"/>
                    <a:pt x="15385" y="928"/>
                  </a:cubicBezTo>
                  <a:lnTo>
                    <a:pt x="15385" y="280"/>
                  </a:lnTo>
                  <a:lnTo>
                    <a:pt x="0" y="0"/>
                  </a:lnTo>
                  <a:close/>
                </a:path>
              </a:pathLst>
            </a:custGeom>
            <a:gradFill>
              <a:gsLst>
                <a:gs pos="0">
                  <a:schemeClr val="lt2"/>
                </a:gs>
                <a:gs pos="50000">
                  <a:srgbClr val="4CEEFD"/>
                </a:gs>
                <a:gs pos="100000">
                  <a:srgbClr val="4CEEFD">
                    <a:alpha val="12549"/>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3390;p62">
              <a:extLst>
                <a:ext uri="{FF2B5EF4-FFF2-40B4-BE49-F238E27FC236}">
                  <a16:creationId xmlns:a16="http://schemas.microsoft.com/office/drawing/2014/main" id="{8877F51F-8F4A-4719-7D13-B6B838D4B0DE}"/>
                </a:ext>
              </a:extLst>
            </p:cNvPr>
            <p:cNvSpPr/>
            <p:nvPr/>
          </p:nvSpPr>
          <p:spPr>
            <a:xfrm>
              <a:off x="6502429" y="2975142"/>
              <a:ext cx="652345" cy="414281"/>
            </a:xfrm>
            <a:custGeom>
              <a:avLst/>
              <a:gdLst/>
              <a:ahLst/>
              <a:cxnLst/>
              <a:rect l="l" t="t" r="r" b="b"/>
              <a:pathLst>
                <a:path w="15463" h="9820" extrusionOk="0">
                  <a:moveTo>
                    <a:pt x="7657" y="0"/>
                  </a:moveTo>
                  <a:cubicBezTo>
                    <a:pt x="3486" y="0"/>
                    <a:pt x="78" y="2113"/>
                    <a:pt x="39" y="4833"/>
                  </a:cubicBezTo>
                  <a:cubicBezTo>
                    <a:pt x="1" y="7529"/>
                    <a:pt x="3422" y="9781"/>
                    <a:pt x="7693" y="9819"/>
                  </a:cubicBezTo>
                  <a:cubicBezTo>
                    <a:pt x="7739" y="9820"/>
                    <a:pt x="7785" y="9820"/>
                    <a:pt x="7831" y="9820"/>
                  </a:cubicBezTo>
                  <a:cubicBezTo>
                    <a:pt x="11992" y="9820"/>
                    <a:pt x="15386" y="7664"/>
                    <a:pt x="15424" y="4987"/>
                  </a:cubicBezTo>
                  <a:cubicBezTo>
                    <a:pt x="15463" y="2291"/>
                    <a:pt x="12042" y="39"/>
                    <a:pt x="7770" y="1"/>
                  </a:cubicBezTo>
                  <a:cubicBezTo>
                    <a:pt x="7733" y="0"/>
                    <a:pt x="7695" y="0"/>
                    <a:pt x="7657" y="0"/>
                  </a:cubicBezTo>
                  <a:close/>
                </a:path>
              </a:pathLst>
            </a:custGeom>
            <a:gradFill>
              <a:gsLst>
                <a:gs pos="0">
                  <a:schemeClr val="accen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3391;p62">
              <a:extLst>
                <a:ext uri="{FF2B5EF4-FFF2-40B4-BE49-F238E27FC236}">
                  <a16:creationId xmlns:a16="http://schemas.microsoft.com/office/drawing/2014/main" id="{8D6F1850-78BF-4A5E-B068-B03C346CB0A1}"/>
                </a:ext>
              </a:extLst>
            </p:cNvPr>
            <p:cNvSpPr/>
            <p:nvPr/>
          </p:nvSpPr>
          <p:spPr>
            <a:xfrm>
              <a:off x="6565248" y="2976788"/>
              <a:ext cx="526753" cy="246291"/>
            </a:xfrm>
            <a:custGeom>
              <a:avLst/>
              <a:gdLst/>
              <a:ahLst/>
              <a:cxnLst/>
              <a:rect l="l" t="t" r="r" b="b"/>
              <a:pathLst>
                <a:path w="12486" h="5838" extrusionOk="0">
                  <a:moveTo>
                    <a:pt x="39" y="0"/>
                  </a:moveTo>
                  <a:lnTo>
                    <a:pt x="39" y="1730"/>
                  </a:lnTo>
                  <a:cubicBezTo>
                    <a:pt x="0" y="3905"/>
                    <a:pt x="2822" y="5799"/>
                    <a:pt x="6281" y="5837"/>
                  </a:cubicBezTo>
                  <a:cubicBezTo>
                    <a:pt x="6318" y="5838"/>
                    <a:pt x="6355" y="5838"/>
                    <a:pt x="6391" y="5838"/>
                  </a:cubicBezTo>
                  <a:cubicBezTo>
                    <a:pt x="9761" y="5838"/>
                    <a:pt x="12447" y="4084"/>
                    <a:pt x="12486" y="1933"/>
                  </a:cubicBezTo>
                  <a:lnTo>
                    <a:pt x="12447" y="203"/>
                  </a:lnTo>
                  <a:lnTo>
                    <a:pt x="39" y="0"/>
                  </a:lnTo>
                  <a:close/>
                </a:path>
              </a:pathLst>
            </a:custGeom>
            <a:gradFill>
              <a:gsLst>
                <a:gs pos="0">
                  <a:schemeClr val="accent5"/>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3392;p62">
              <a:extLst>
                <a:ext uri="{FF2B5EF4-FFF2-40B4-BE49-F238E27FC236}">
                  <a16:creationId xmlns:a16="http://schemas.microsoft.com/office/drawing/2014/main" id="{97B1D6C0-B640-C672-0B68-AEAA37BB843F}"/>
                </a:ext>
              </a:extLst>
            </p:cNvPr>
            <p:cNvSpPr/>
            <p:nvPr/>
          </p:nvSpPr>
          <p:spPr>
            <a:xfrm>
              <a:off x="6565248" y="2815289"/>
              <a:ext cx="526753" cy="334842"/>
            </a:xfrm>
            <a:custGeom>
              <a:avLst/>
              <a:gdLst/>
              <a:ahLst/>
              <a:cxnLst/>
              <a:rect l="l" t="t" r="r" b="b"/>
              <a:pathLst>
                <a:path w="12486" h="7937" extrusionOk="0">
                  <a:moveTo>
                    <a:pt x="6169" y="1"/>
                  </a:moveTo>
                  <a:cubicBezTo>
                    <a:pt x="2799" y="1"/>
                    <a:pt x="39" y="1717"/>
                    <a:pt x="39" y="3906"/>
                  </a:cubicBezTo>
                  <a:cubicBezTo>
                    <a:pt x="0" y="6080"/>
                    <a:pt x="2783" y="7897"/>
                    <a:pt x="6204" y="7936"/>
                  </a:cubicBezTo>
                  <a:cubicBezTo>
                    <a:pt x="6242" y="7936"/>
                    <a:pt x="6279" y="7936"/>
                    <a:pt x="6317" y="7936"/>
                  </a:cubicBezTo>
                  <a:cubicBezTo>
                    <a:pt x="9687" y="7936"/>
                    <a:pt x="12447" y="6220"/>
                    <a:pt x="12447" y="4031"/>
                  </a:cubicBezTo>
                  <a:cubicBezTo>
                    <a:pt x="12486" y="1857"/>
                    <a:pt x="9702" y="40"/>
                    <a:pt x="6281" y="2"/>
                  </a:cubicBezTo>
                  <a:cubicBezTo>
                    <a:pt x="6244" y="1"/>
                    <a:pt x="6206" y="1"/>
                    <a:pt x="6169" y="1"/>
                  </a:cubicBez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3393;p62">
              <a:extLst>
                <a:ext uri="{FF2B5EF4-FFF2-40B4-BE49-F238E27FC236}">
                  <a16:creationId xmlns:a16="http://schemas.microsoft.com/office/drawing/2014/main" id="{FF74AB23-500C-3E59-8EB4-6F5D7E8378CA}"/>
                </a:ext>
              </a:extLst>
            </p:cNvPr>
            <p:cNvSpPr/>
            <p:nvPr/>
          </p:nvSpPr>
          <p:spPr>
            <a:xfrm>
              <a:off x="6565248" y="2825541"/>
              <a:ext cx="526753" cy="247936"/>
            </a:xfrm>
            <a:custGeom>
              <a:avLst/>
              <a:gdLst/>
              <a:ahLst/>
              <a:cxnLst/>
              <a:rect l="l" t="t" r="r" b="b"/>
              <a:pathLst>
                <a:path w="12486" h="5877" extrusionOk="0">
                  <a:moveTo>
                    <a:pt x="39" y="0"/>
                  </a:moveTo>
                  <a:lnTo>
                    <a:pt x="39" y="1769"/>
                  </a:lnTo>
                  <a:cubicBezTo>
                    <a:pt x="0" y="3943"/>
                    <a:pt x="2822" y="5837"/>
                    <a:pt x="6281" y="5876"/>
                  </a:cubicBezTo>
                  <a:cubicBezTo>
                    <a:pt x="6327" y="5876"/>
                    <a:pt x="6372" y="5877"/>
                    <a:pt x="6418" y="5877"/>
                  </a:cubicBezTo>
                  <a:cubicBezTo>
                    <a:pt x="9775" y="5877"/>
                    <a:pt x="12447" y="4116"/>
                    <a:pt x="12486" y="1933"/>
                  </a:cubicBezTo>
                  <a:lnTo>
                    <a:pt x="12447" y="242"/>
                  </a:lnTo>
                  <a:lnTo>
                    <a:pt x="39" y="0"/>
                  </a:lnTo>
                  <a:close/>
                </a:path>
              </a:pathLst>
            </a:custGeom>
            <a:gradFill>
              <a:gsLst>
                <a:gs pos="0">
                  <a:schemeClr val="accent5"/>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3394;p62">
              <a:extLst>
                <a:ext uri="{FF2B5EF4-FFF2-40B4-BE49-F238E27FC236}">
                  <a16:creationId xmlns:a16="http://schemas.microsoft.com/office/drawing/2014/main" id="{3833E47B-55A3-1026-90E1-69968ACF8595}"/>
                </a:ext>
              </a:extLst>
            </p:cNvPr>
            <p:cNvSpPr/>
            <p:nvPr/>
          </p:nvSpPr>
          <p:spPr>
            <a:xfrm>
              <a:off x="6565248" y="2664043"/>
              <a:ext cx="526753" cy="336445"/>
            </a:xfrm>
            <a:custGeom>
              <a:avLst/>
              <a:gdLst/>
              <a:ahLst/>
              <a:cxnLst/>
              <a:rect l="l" t="t" r="r" b="b"/>
              <a:pathLst>
                <a:path w="12486" h="7975" extrusionOk="0">
                  <a:moveTo>
                    <a:pt x="6171" y="1"/>
                  </a:moveTo>
                  <a:cubicBezTo>
                    <a:pt x="2800" y="1"/>
                    <a:pt x="39" y="1754"/>
                    <a:pt x="39" y="3905"/>
                  </a:cubicBezTo>
                  <a:cubicBezTo>
                    <a:pt x="0" y="6128"/>
                    <a:pt x="2783" y="7935"/>
                    <a:pt x="6204" y="7974"/>
                  </a:cubicBezTo>
                  <a:cubicBezTo>
                    <a:pt x="6241" y="7974"/>
                    <a:pt x="6278" y="7975"/>
                    <a:pt x="6314" y="7975"/>
                  </a:cubicBezTo>
                  <a:cubicBezTo>
                    <a:pt x="9685" y="7975"/>
                    <a:pt x="12447" y="6221"/>
                    <a:pt x="12447" y="4070"/>
                  </a:cubicBezTo>
                  <a:cubicBezTo>
                    <a:pt x="12486" y="1857"/>
                    <a:pt x="9702" y="40"/>
                    <a:pt x="6281" y="1"/>
                  </a:cubicBezTo>
                  <a:cubicBezTo>
                    <a:pt x="6245" y="1"/>
                    <a:pt x="6208" y="1"/>
                    <a:pt x="6171" y="1"/>
                  </a:cubicBez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3395;p62">
              <a:extLst>
                <a:ext uri="{FF2B5EF4-FFF2-40B4-BE49-F238E27FC236}">
                  <a16:creationId xmlns:a16="http://schemas.microsoft.com/office/drawing/2014/main" id="{AB0B638C-9F34-4341-CE83-4395E4EADB5A}"/>
                </a:ext>
              </a:extLst>
            </p:cNvPr>
            <p:cNvSpPr/>
            <p:nvPr/>
          </p:nvSpPr>
          <p:spPr>
            <a:xfrm>
              <a:off x="6504074" y="2417829"/>
              <a:ext cx="649097" cy="533419"/>
            </a:xfrm>
            <a:custGeom>
              <a:avLst/>
              <a:gdLst/>
              <a:ahLst/>
              <a:cxnLst/>
              <a:rect l="l" t="t" r="r" b="b"/>
              <a:pathLst>
                <a:path w="15386" h="12644" extrusionOk="0">
                  <a:moveTo>
                    <a:pt x="0" y="0"/>
                  </a:moveTo>
                  <a:lnTo>
                    <a:pt x="0" y="7567"/>
                  </a:lnTo>
                  <a:cubicBezTo>
                    <a:pt x="0" y="10312"/>
                    <a:pt x="3470" y="12602"/>
                    <a:pt x="7731" y="12641"/>
                  </a:cubicBezTo>
                  <a:cubicBezTo>
                    <a:pt x="7813" y="12642"/>
                    <a:pt x="7895" y="12643"/>
                    <a:pt x="7976" y="12643"/>
                  </a:cubicBezTo>
                  <a:cubicBezTo>
                    <a:pt x="12094" y="12643"/>
                    <a:pt x="15347" y="10500"/>
                    <a:pt x="15385" y="7809"/>
                  </a:cubicBezTo>
                  <a:lnTo>
                    <a:pt x="15385" y="281"/>
                  </a:lnTo>
                  <a:lnTo>
                    <a:pt x="0" y="0"/>
                  </a:lnTo>
                  <a:close/>
                </a:path>
              </a:pathLst>
            </a:custGeom>
            <a:gradFill>
              <a:gsLst>
                <a:gs pos="0">
                  <a:schemeClr val="lt2"/>
                </a:gs>
                <a:gs pos="50000">
                  <a:srgbClr val="4CEEFD"/>
                </a:gs>
                <a:gs pos="100000">
                  <a:srgbClr val="4CEEFD">
                    <a:alpha val="12549"/>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3396;p62">
              <a:extLst>
                <a:ext uri="{FF2B5EF4-FFF2-40B4-BE49-F238E27FC236}">
                  <a16:creationId xmlns:a16="http://schemas.microsoft.com/office/drawing/2014/main" id="{CDB7B80F-E7AD-DC27-AF44-9C37A0D4D9E6}"/>
                </a:ext>
              </a:extLst>
            </p:cNvPr>
            <p:cNvSpPr/>
            <p:nvPr/>
          </p:nvSpPr>
          <p:spPr>
            <a:xfrm>
              <a:off x="6502429" y="2217222"/>
              <a:ext cx="652345" cy="414745"/>
            </a:xfrm>
            <a:custGeom>
              <a:avLst/>
              <a:gdLst/>
              <a:ahLst/>
              <a:cxnLst/>
              <a:rect l="l" t="t" r="r" b="b"/>
              <a:pathLst>
                <a:path w="15463" h="9831" extrusionOk="0">
                  <a:moveTo>
                    <a:pt x="7660" y="0"/>
                  </a:moveTo>
                  <a:cubicBezTo>
                    <a:pt x="3487" y="0"/>
                    <a:pt x="78" y="2160"/>
                    <a:pt x="39" y="4833"/>
                  </a:cubicBezTo>
                  <a:cubicBezTo>
                    <a:pt x="1" y="7577"/>
                    <a:pt x="3422" y="9790"/>
                    <a:pt x="7693" y="9829"/>
                  </a:cubicBezTo>
                  <a:cubicBezTo>
                    <a:pt x="7766" y="9830"/>
                    <a:pt x="7839" y="9831"/>
                    <a:pt x="7911" y="9831"/>
                  </a:cubicBezTo>
                  <a:cubicBezTo>
                    <a:pt x="12035" y="9831"/>
                    <a:pt x="15386" y="7685"/>
                    <a:pt x="15424" y="5036"/>
                  </a:cubicBezTo>
                  <a:cubicBezTo>
                    <a:pt x="15463" y="2301"/>
                    <a:pt x="12042" y="88"/>
                    <a:pt x="7770" y="1"/>
                  </a:cubicBezTo>
                  <a:cubicBezTo>
                    <a:pt x="7733" y="0"/>
                    <a:pt x="7697" y="0"/>
                    <a:pt x="7660" y="0"/>
                  </a:cubicBezTo>
                  <a:close/>
                </a:path>
              </a:pathLst>
            </a:custGeom>
            <a:gradFill>
              <a:gsLst>
                <a:gs pos="0">
                  <a:schemeClr val="accen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3397;p62">
              <a:extLst>
                <a:ext uri="{FF2B5EF4-FFF2-40B4-BE49-F238E27FC236}">
                  <a16:creationId xmlns:a16="http://schemas.microsoft.com/office/drawing/2014/main" id="{BCBF66AF-075E-2312-3431-87A8BF075C30}"/>
                </a:ext>
              </a:extLst>
            </p:cNvPr>
            <p:cNvSpPr/>
            <p:nvPr/>
          </p:nvSpPr>
          <p:spPr>
            <a:xfrm>
              <a:off x="6623131" y="2355052"/>
              <a:ext cx="410991" cy="193725"/>
            </a:xfrm>
            <a:custGeom>
              <a:avLst/>
              <a:gdLst/>
              <a:ahLst/>
              <a:cxnLst/>
              <a:rect l="l" t="t" r="r" b="b"/>
              <a:pathLst>
                <a:path w="9742" h="4592" extrusionOk="0">
                  <a:moveTo>
                    <a:pt x="0" y="0"/>
                  </a:moveTo>
                  <a:lnTo>
                    <a:pt x="0" y="1372"/>
                  </a:lnTo>
                  <a:cubicBezTo>
                    <a:pt x="0" y="3102"/>
                    <a:pt x="2213" y="4552"/>
                    <a:pt x="4909" y="4590"/>
                  </a:cubicBezTo>
                  <a:cubicBezTo>
                    <a:pt x="4947" y="4591"/>
                    <a:pt x="4984" y="4591"/>
                    <a:pt x="5021" y="4591"/>
                  </a:cubicBezTo>
                  <a:cubicBezTo>
                    <a:pt x="7664" y="4591"/>
                    <a:pt x="9741" y="3233"/>
                    <a:pt x="9741" y="1527"/>
                  </a:cubicBezTo>
                  <a:lnTo>
                    <a:pt x="9741" y="203"/>
                  </a:lnTo>
                  <a:lnTo>
                    <a:pt x="0" y="0"/>
                  </a:lnTo>
                  <a:close/>
                </a:path>
              </a:pathLst>
            </a:custGeom>
            <a:gradFill>
              <a:gsLst>
                <a:gs pos="0">
                  <a:schemeClr val="accent5"/>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3398;p62">
              <a:extLst>
                <a:ext uri="{FF2B5EF4-FFF2-40B4-BE49-F238E27FC236}">
                  <a16:creationId xmlns:a16="http://schemas.microsoft.com/office/drawing/2014/main" id="{FC62E712-233B-88EF-CF55-3E4A79A432FE}"/>
                </a:ext>
              </a:extLst>
            </p:cNvPr>
            <p:cNvSpPr/>
            <p:nvPr/>
          </p:nvSpPr>
          <p:spPr>
            <a:xfrm>
              <a:off x="6621486" y="2229414"/>
              <a:ext cx="414239" cy="263039"/>
            </a:xfrm>
            <a:custGeom>
              <a:avLst/>
              <a:gdLst/>
              <a:ahLst/>
              <a:cxnLst/>
              <a:rect l="l" t="t" r="r" b="b"/>
              <a:pathLst>
                <a:path w="9819" h="6235" extrusionOk="0">
                  <a:moveTo>
                    <a:pt x="4810" y="0"/>
                  </a:moveTo>
                  <a:cubicBezTo>
                    <a:pt x="2177" y="0"/>
                    <a:pt x="39" y="1355"/>
                    <a:pt x="39" y="3055"/>
                  </a:cubicBezTo>
                  <a:cubicBezTo>
                    <a:pt x="1" y="4785"/>
                    <a:pt x="2175" y="6196"/>
                    <a:pt x="4871" y="6235"/>
                  </a:cubicBezTo>
                  <a:cubicBezTo>
                    <a:pt x="7567" y="6235"/>
                    <a:pt x="9780" y="4872"/>
                    <a:pt x="9780" y="3181"/>
                  </a:cubicBezTo>
                  <a:cubicBezTo>
                    <a:pt x="9819" y="1451"/>
                    <a:pt x="7645" y="40"/>
                    <a:pt x="4948" y="2"/>
                  </a:cubicBezTo>
                  <a:cubicBezTo>
                    <a:pt x="4902" y="1"/>
                    <a:pt x="4856" y="0"/>
                    <a:pt x="4810" y="0"/>
                  </a:cubicBezTo>
                  <a:close/>
                </a:path>
              </a:pathLst>
            </a:custGeom>
            <a:gradFill>
              <a:gsLst>
                <a:gs pos="0">
                  <a:schemeClr val="accent4"/>
                </a:gs>
                <a:gs pos="50000">
                  <a:schemeClr val="accent3"/>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3399;p62">
              <a:extLst>
                <a:ext uri="{FF2B5EF4-FFF2-40B4-BE49-F238E27FC236}">
                  <a16:creationId xmlns:a16="http://schemas.microsoft.com/office/drawing/2014/main" id="{27534193-D5F7-C6CF-3A12-0C479FF8C5E4}"/>
                </a:ext>
              </a:extLst>
            </p:cNvPr>
            <p:cNvSpPr/>
            <p:nvPr/>
          </p:nvSpPr>
          <p:spPr>
            <a:xfrm>
              <a:off x="6572167" y="2168325"/>
              <a:ext cx="512916" cy="191700"/>
            </a:xfrm>
            <a:custGeom>
              <a:avLst/>
              <a:gdLst/>
              <a:ahLst/>
              <a:cxnLst/>
              <a:rect l="l" t="t" r="r" b="b"/>
              <a:pathLst>
                <a:path w="12158" h="4544" extrusionOk="0">
                  <a:moveTo>
                    <a:pt x="39" y="0"/>
                  </a:moveTo>
                  <a:lnTo>
                    <a:pt x="39" y="561"/>
                  </a:lnTo>
                  <a:cubicBezTo>
                    <a:pt x="0" y="2696"/>
                    <a:pt x="2774" y="4503"/>
                    <a:pt x="6117" y="4542"/>
                  </a:cubicBezTo>
                  <a:cubicBezTo>
                    <a:pt x="6164" y="4543"/>
                    <a:pt x="6211" y="4543"/>
                    <a:pt x="6257" y="4543"/>
                  </a:cubicBezTo>
                  <a:cubicBezTo>
                    <a:pt x="9535" y="4543"/>
                    <a:pt x="12119" y="2869"/>
                    <a:pt x="12157" y="725"/>
                  </a:cubicBezTo>
                  <a:lnTo>
                    <a:pt x="12157" y="242"/>
                  </a:lnTo>
                  <a:lnTo>
                    <a:pt x="39" y="0"/>
                  </a:lnTo>
                  <a:close/>
                </a:path>
              </a:pathLst>
            </a:custGeom>
            <a:gradFill>
              <a:gsLst>
                <a:gs pos="0">
                  <a:schemeClr val="lt2"/>
                </a:gs>
                <a:gs pos="50000">
                  <a:srgbClr val="4CEEFD"/>
                </a:gs>
                <a:gs pos="100000">
                  <a:srgbClr val="4CEEFD">
                    <a:alpha val="12549"/>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3400;p62">
              <a:extLst>
                <a:ext uri="{FF2B5EF4-FFF2-40B4-BE49-F238E27FC236}">
                  <a16:creationId xmlns:a16="http://schemas.microsoft.com/office/drawing/2014/main" id="{769ADC01-7624-F97B-00D2-281EFC30FD6A}"/>
                </a:ext>
              </a:extLst>
            </p:cNvPr>
            <p:cNvSpPr/>
            <p:nvPr/>
          </p:nvSpPr>
          <p:spPr>
            <a:xfrm>
              <a:off x="6572167" y="2011720"/>
              <a:ext cx="512916" cy="326236"/>
            </a:xfrm>
            <a:custGeom>
              <a:avLst/>
              <a:gdLst/>
              <a:ahLst/>
              <a:cxnLst/>
              <a:rect l="l" t="t" r="r" b="b"/>
              <a:pathLst>
                <a:path w="12158" h="7733" extrusionOk="0">
                  <a:moveTo>
                    <a:pt x="6005" y="0"/>
                  </a:moveTo>
                  <a:cubicBezTo>
                    <a:pt x="2713" y="0"/>
                    <a:pt x="39" y="1678"/>
                    <a:pt x="0" y="3789"/>
                  </a:cubicBezTo>
                  <a:cubicBezTo>
                    <a:pt x="0" y="5925"/>
                    <a:pt x="2697" y="7694"/>
                    <a:pt x="6040" y="7732"/>
                  </a:cubicBezTo>
                  <a:cubicBezTo>
                    <a:pt x="6078" y="7733"/>
                    <a:pt x="6115" y="7733"/>
                    <a:pt x="6152" y="7733"/>
                  </a:cubicBezTo>
                  <a:cubicBezTo>
                    <a:pt x="9445" y="7733"/>
                    <a:pt x="12119" y="6056"/>
                    <a:pt x="12157" y="3954"/>
                  </a:cubicBezTo>
                  <a:cubicBezTo>
                    <a:pt x="12157" y="1779"/>
                    <a:pt x="9461" y="40"/>
                    <a:pt x="6117" y="1"/>
                  </a:cubicBezTo>
                  <a:cubicBezTo>
                    <a:pt x="6080" y="1"/>
                    <a:pt x="6043" y="0"/>
                    <a:pt x="6005" y="0"/>
                  </a:cubicBezTo>
                  <a:close/>
                </a:path>
              </a:pathLst>
            </a:custGeom>
            <a:gradFill>
              <a:gsLst>
                <a:gs pos="0">
                  <a:schemeClr val="accen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3401;p62">
              <a:extLst>
                <a:ext uri="{FF2B5EF4-FFF2-40B4-BE49-F238E27FC236}">
                  <a16:creationId xmlns:a16="http://schemas.microsoft.com/office/drawing/2014/main" id="{7F814A3E-6B7E-280E-0A7A-1B71D93231D2}"/>
                </a:ext>
              </a:extLst>
            </p:cNvPr>
            <p:cNvSpPr/>
            <p:nvPr/>
          </p:nvSpPr>
          <p:spPr>
            <a:xfrm>
              <a:off x="7061388" y="2603924"/>
              <a:ext cx="15145" cy="16748"/>
            </a:xfrm>
            <a:custGeom>
              <a:avLst/>
              <a:gdLst/>
              <a:ahLst/>
              <a:cxnLst/>
              <a:rect l="l" t="t" r="r" b="b"/>
              <a:pathLst>
                <a:path w="359" h="397" extrusionOk="0">
                  <a:moveTo>
                    <a:pt x="239" y="1"/>
                  </a:moveTo>
                  <a:cubicBezTo>
                    <a:pt x="186" y="1"/>
                    <a:pt x="107" y="46"/>
                    <a:pt x="78" y="141"/>
                  </a:cubicBezTo>
                  <a:cubicBezTo>
                    <a:pt x="1" y="218"/>
                    <a:pt x="1" y="344"/>
                    <a:pt x="78" y="383"/>
                  </a:cubicBezTo>
                  <a:cubicBezTo>
                    <a:pt x="100" y="392"/>
                    <a:pt x="120" y="397"/>
                    <a:pt x="141" y="397"/>
                  </a:cubicBezTo>
                  <a:cubicBezTo>
                    <a:pt x="203" y="397"/>
                    <a:pt x="261" y="352"/>
                    <a:pt x="320" y="257"/>
                  </a:cubicBezTo>
                  <a:cubicBezTo>
                    <a:pt x="358" y="180"/>
                    <a:pt x="358" y="64"/>
                    <a:pt x="281" y="15"/>
                  </a:cubicBezTo>
                  <a:cubicBezTo>
                    <a:pt x="272" y="6"/>
                    <a:pt x="257"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3402;p62">
              <a:extLst>
                <a:ext uri="{FF2B5EF4-FFF2-40B4-BE49-F238E27FC236}">
                  <a16:creationId xmlns:a16="http://schemas.microsoft.com/office/drawing/2014/main" id="{ECBD1819-8D97-EA56-A619-55583028FF47}"/>
                </a:ext>
              </a:extLst>
            </p:cNvPr>
            <p:cNvSpPr/>
            <p:nvPr/>
          </p:nvSpPr>
          <p:spPr>
            <a:xfrm>
              <a:off x="7061388" y="2638181"/>
              <a:ext cx="15145" cy="16369"/>
            </a:xfrm>
            <a:custGeom>
              <a:avLst/>
              <a:gdLst/>
              <a:ahLst/>
              <a:cxnLst/>
              <a:rect l="l" t="t" r="r" b="b"/>
              <a:pathLst>
                <a:path w="359" h="388" extrusionOk="0">
                  <a:moveTo>
                    <a:pt x="238" y="1"/>
                  </a:moveTo>
                  <a:cubicBezTo>
                    <a:pt x="185" y="1"/>
                    <a:pt x="107" y="44"/>
                    <a:pt x="78" y="131"/>
                  </a:cubicBezTo>
                  <a:cubicBezTo>
                    <a:pt x="1" y="218"/>
                    <a:pt x="1" y="334"/>
                    <a:pt x="78" y="373"/>
                  </a:cubicBezTo>
                  <a:cubicBezTo>
                    <a:pt x="100" y="382"/>
                    <a:pt x="121" y="387"/>
                    <a:pt x="142" y="387"/>
                  </a:cubicBezTo>
                  <a:cubicBezTo>
                    <a:pt x="204" y="387"/>
                    <a:pt x="262" y="344"/>
                    <a:pt x="320" y="257"/>
                  </a:cubicBezTo>
                  <a:cubicBezTo>
                    <a:pt x="358" y="170"/>
                    <a:pt x="358" y="54"/>
                    <a:pt x="281" y="15"/>
                  </a:cubicBezTo>
                  <a:cubicBezTo>
                    <a:pt x="271" y="5"/>
                    <a:pt x="256"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3403;p62">
              <a:extLst>
                <a:ext uri="{FF2B5EF4-FFF2-40B4-BE49-F238E27FC236}">
                  <a16:creationId xmlns:a16="http://schemas.microsoft.com/office/drawing/2014/main" id="{2C22F972-BCD5-34AF-7354-F45CE239C8BA}"/>
                </a:ext>
              </a:extLst>
            </p:cNvPr>
            <p:cNvSpPr/>
            <p:nvPr/>
          </p:nvSpPr>
          <p:spPr>
            <a:xfrm>
              <a:off x="7061388" y="2672016"/>
              <a:ext cx="15145" cy="16748"/>
            </a:xfrm>
            <a:custGeom>
              <a:avLst/>
              <a:gdLst/>
              <a:ahLst/>
              <a:cxnLst/>
              <a:rect l="l" t="t" r="r" b="b"/>
              <a:pathLst>
                <a:path w="359" h="397" extrusionOk="0">
                  <a:moveTo>
                    <a:pt x="239" y="1"/>
                  </a:moveTo>
                  <a:cubicBezTo>
                    <a:pt x="186" y="1"/>
                    <a:pt x="107" y="46"/>
                    <a:pt x="78" y="141"/>
                  </a:cubicBezTo>
                  <a:cubicBezTo>
                    <a:pt x="1" y="218"/>
                    <a:pt x="1" y="334"/>
                    <a:pt x="78" y="382"/>
                  </a:cubicBezTo>
                  <a:cubicBezTo>
                    <a:pt x="100" y="392"/>
                    <a:pt x="120" y="397"/>
                    <a:pt x="141" y="397"/>
                  </a:cubicBezTo>
                  <a:cubicBezTo>
                    <a:pt x="203" y="397"/>
                    <a:pt x="261" y="351"/>
                    <a:pt x="320" y="257"/>
                  </a:cubicBezTo>
                  <a:cubicBezTo>
                    <a:pt x="358" y="179"/>
                    <a:pt x="358" y="54"/>
                    <a:pt x="281" y="15"/>
                  </a:cubicBezTo>
                  <a:cubicBezTo>
                    <a:pt x="272" y="6"/>
                    <a:pt x="257"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3404;p62">
              <a:extLst>
                <a:ext uri="{FF2B5EF4-FFF2-40B4-BE49-F238E27FC236}">
                  <a16:creationId xmlns:a16="http://schemas.microsoft.com/office/drawing/2014/main" id="{A96789C5-E0B9-4890-3871-D5898DDEDCF2}"/>
                </a:ext>
              </a:extLst>
            </p:cNvPr>
            <p:cNvSpPr/>
            <p:nvPr/>
          </p:nvSpPr>
          <p:spPr>
            <a:xfrm>
              <a:off x="7061388" y="2740109"/>
              <a:ext cx="15145" cy="16369"/>
            </a:xfrm>
            <a:custGeom>
              <a:avLst/>
              <a:gdLst/>
              <a:ahLst/>
              <a:cxnLst/>
              <a:rect l="l" t="t" r="r" b="b"/>
              <a:pathLst>
                <a:path w="359" h="388" extrusionOk="0">
                  <a:moveTo>
                    <a:pt x="238" y="1"/>
                  </a:moveTo>
                  <a:cubicBezTo>
                    <a:pt x="185" y="1"/>
                    <a:pt x="107" y="44"/>
                    <a:pt x="78" y="131"/>
                  </a:cubicBezTo>
                  <a:cubicBezTo>
                    <a:pt x="1" y="218"/>
                    <a:pt x="1" y="334"/>
                    <a:pt x="78" y="373"/>
                  </a:cubicBezTo>
                  <a:cubicBezTo>
                    <a:pt x="100" y="382"/>
                    <a:pt x="121" y="387"/>
                    <a:pt x="142" y="387"/>
                  </a:cubicBezTo>
                  <a:cubicBezTo>
                    <a:pt x="204" y="387"/>
                    <a:pt x="262" y="344"/>
                    <a:pt x="320" y="257"/>
                  </a:cubicBezTo>
                  <a:cubicBezTo>
                    <a:pt x="358" y="170"/>
                    <a:pt x="358" y="54"/>
                    <a:pt x="281" y="15"/>
                  </a:cubicBezTo>
                  <a:cubicBezTo>
                    <a:pt x="271" y="5"/>
                    <a:pt x="256"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3405;p62">
              <a:extLst>
                <a:ext uri="{FF2B5EF4-FFF2-40B4-BE49-F238E27FC236}">
                  <a16:creationId xmlns:a16="http://schemas.microsoft.com/office/drawing/2014/main" id="{288A1CB1-4110-867A-D71B-B9DE841AD291}"/>
                </a:ext>
              </a:extLst>
            </p:cNvPr>
            <p:cNvSpPr/>
            <p:nvPr/>
          </p:nvSpPr>
          <p:spPr>
            <a:xfrm>
              <a:off x="7061388" y="2773944"/>
              <a:ext cx="15145" cy="16748"/>
            </a:xfrm>
            <a:custGeom>
              <a:avLst/>
              <a:gdLst/>
              <a:ahLst/>
              <a:cxnLst/>
              <a:rect l="l" t="t" r="r" b="b"/>
              <a:pathLst>
                <a:path w="359" h="397" extrusionOk="0">
                  <a:moveTo>
                    <a:pt x="239" y="1"/>
                  </a:moveTo>
                  <a:cubicBezTo>
                    <a:pt x="186" y="1"/>
                    <a:pt x="107" y="46"/>
                    <a:pt x="78" y="141"/>
                  </a:cubicBezTo>
                  <a:cubicBezTo>
                    <a:pt x="1" y="218"/>
                    <a:pt x="1" y="334"/>
                    <a:pt x="78" y="382"/>
                  </a:cubicBezTo>
                  <a:cubicBezTo>
                    <a:pt x="100" y="392"/>
                    <a:pt x="120" y="397"/>
                    <a:pt x="141" y="397"/>
                  </a:cubicBezTo>
                  <a:cubicBezTo>
                    <a:pt x="203" y="397"/>
                    <a:pt x="261" y="351"/>
                    <a:pt x="320" y="257"/>
                  </a:cubicBezTo>
                  <a:cubicBezTo>
                    <a:pt x="358" y="179"/>
                    <a:pt x="358" y="54"/>
                    <a:pt x="281" y="15"/>
                  </a:cubicBezTo>
                  <a:cubicBezTo>
                    <a:pt x="272" y="6"/>
                    <a:pt x="257"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3406;p62">
              <a:extLst>
                <a:ext uri="{FF2B5EF4-FFF2-40B4-BE49-F238E27FC236}">
                  <a16:creationId xmlns:a16="http://schemas.microsoft.com/office/drawing/2014/main" id="{90E4B60F-93F4-05F0-5CFF-0FA54E3F7265}"/>
                </a:ext>
              </a:extLst>
            </p:cNvPr>
            <p:cNvSpPr/>
            <p:nvPr/>
          </p:nvSpPr>
          <p:spPr>
            <a:xfrm>
              <a:off x="6575416" y="2580298"/>
              <a:ext cx="15525" cy="16748"/>
            </a:xfrm>
            <a:custGeom>
              <a:avLst/>
              <a:gdLst/>
              <a:ahLst/>
              <a:cxnLst/>
              <a:rect l="l" t="t" r="r" b="b"/>
              <a:pathLst>
                <a:path w="368" h="397" extrusionOk="0">
                  <a:moveTo>
                    <a:pt x="145" y="0"/>
                  </a:moveTo>
                  <a:cubicBezTo>
                    <a:pt x="126" y="0"/>
                    <a:pt x="107" y="5"/>
                    <a:pt x="88" y="15"/>
                  </a:cubicBezTo>
                  <a:cubicBezTo>
                    <a:pt x="1" y="53"/>
                    <a:pt x="1" y="179"/>
                    <a:pt x="88" y="256"/>
                  </a:cubicBezTo>
                  <a:cubicBezTo>
                    <a:pt x="117" y="351"/>
                    <a:pt x="190" y="396"/>
                    <a:pt x="241" y="396"/>
                  </a:cubicBezTo>
                  <a:cubicBezTo>
                    <a:pt x="257" y="396"/>
                    <a:pt x="271" y="392"/>
                    <a:pt x="281" y="382"/>
                  </a:cubicBezTo>
                  <a:cubicBezTo>
                    <a:pt x="368" y="334"/>
                    <a:pt x="368" y="218"/>
                    <a:pt x="329" y="140"/>
                  </a:cubicBezTo>
                  <a:cubicBezTo>
                    <a:pt x="264" y="46"/>
                    <a:pt x="204" y="0"/>
                    <a:pt x="1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3407;p62">
              <a:extLst>
                <a:ext uri="{FF2B5EF4-FFF2-40B4-BE49-F238E27FC236}">
                  <a16:creationId xmlns:a16="http://schemas.microsoft.com/office/drawing/2014/main" id="{93C9F4D1-1DFB-4904-6D0A-898184FFC8DB}"/>
                </a:ext>
              </a:extLst>
            </p:cNvPr>
            <p:cNvSpPr/>
            <p:nvPr/>
          </p:nvSpPr>
          <p:spPr>
            <a:xfrm>
              <a:off x="6575416" y="2614133"/>
              <a:ext cx="15525" cy="16748"/>
            </a:xfrm>
            <a:custGeom>
              <a:avLst/>
              <a:gdLst/>
              <a:ahLst/>
              <a:cxnLst/>
              <a:rect l="l" t="t" r="r" b="b"/>
              <a:pathLst>
                <a:path w="368" h="397" extrusionOk="0">
                  <a:moveTo>
                    <a:pt x="145" y="1"/>
                  </a:moveTo>
                  <a:cubicBezTo>
                    <a:pt x="126" y="1"/>
                    <a:pt x="107" y="5"/>
                    <a:pt x="88" y="15"/>
                  </a:cubicBezTo>
                  <a:cubicBezTo>
                    <a:pt x="1" y="63"/>
                    <a:pt x="1" y="179"/>
                    <a:pt x="88" y="257"/>
                  </a:cubicBezTo>
                  <a:cubicBezTo>
                    <a:pt x="117" y="351"/>
                    <a:pt x="190" y="396"/>
                    <a:pt x="241" y="396"/>
                  </a:cubicBezTo>
                  <a:cubicBezTo>
                    <a:pt x="257" y="396"/>
                    <a:pt x="271" y="392"/>
                    <a:pt x="281" y="382"/>
                  </a:cubicBezTo>
                  <a:cubicBezTo>
                    <a:pt x="368" y="343"/>
                    <a:pt x="368" y="218"/>
                    <a:pt x="329" y="141"/>
                  </a:cubicBezTo>
                  <a:cubicBezTo>
                    <a:pt x="264" y="46"/>
                    <a:pt x="204" y="1"/>
                    <a:pt x="1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3408;p62">
              <a:extLst>
                <a:ext uri="{FF2B5EF4-FFF2-40B4-BE49-F238E27FC236}">
                  <a16:creationId xmlns:a16="http://schemas.microsoft.com/office/drawing/2014/main" id="{EABC23B1-0109-DB18-085D-9460B931A01F}"/>
                </a:ext>
              </a:extLst>
            </p:cNvPr>
            <p:cNvSpPr/>
            <p:nvPr/>
          </p:nvSpPr>
          <p:spPr>
            <a:xfrm>
              <a:off x="6575416" y="2648391"/>
              <a:ext cx="15525" cy="16327"/>
            </a:xfrm>
            <a:custGeom>
              <a:avLst/>
              <a:gdLst/>
              <a:ahLst/>
              <a:cxnLst/>
              <a:rect l="l" t="t" r="r" b="b"/>
              <a:pathLst>
                <a:path w="368" h="387" extrusionOk="0">
                  <a:moveTo>
                    <a:pt x="146" y="0"/>
                  </a:moveTo>
                  <a:cubicBezTo>
                    <a:pt x="126" y="0"/>
                    <a:pt x="107" y="5"/>
                    <a:pt x="88" y="15"/>
                  </a:cubicBezTo>
                  <a:cubicBezTo>
                    <a:pt x="1" y="53"/>
                    <a:pt x="1" y="169"/>
                    <a:pt x="88" y="256"/>
                  </a:cubicBezTo>
                  <a:cubicBezTo>
                    <a:pt x="117" y="343"/>
                    <a:pt x="189" y="387"/>
                    <a:pt x="240" y="387"/>
                  </a:cubicBezTo>
                  <a:cubicBezTo>
                    <a:pt x="257" y="387"/>
                    <a:pt x="271" y="382"/>
                    <a:pt x="281" y="372"/>
                  </a:cubicBezTo>
                  <a:cubicBezTo>
                    <a:pt x="368" y="334"/>
                    <a:pt x="368" y="218"/>
                    <a:pt x="329" y="131"/>
                  </a:cubicBezTo>
                  <a:cubicBezTo>
                    <a:pt x="264" y="44"/>
                    <a:pt x="204" y="0"/>
                    <a:pt x="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3409;p62">
              <a:extLst>
                <a:ext uri="{FF2B5EF4-FFF2-40B4-BE49-F238E27FC236}">
                  <a16:creationId xmlns:a16="http://schemas.microsoft.com/office/drawing/2014/main" id="{AE4E9EE2-9B96-2E22-76A6-D9B89F84D82C}"/>
                </a:ext>
              </a:extLst>
            </p:cNvPr>
            <p:cNvSpPr/>
            <p:nvPr/>
          </p:nvSpPr>
          <p:spPr>
            <a:xfrm>
              <a:off x="6575416" y="2716061"/>
              <a:ext cx="15525" cy="16748"/>
            </a:xfrm>
            <a:custGeom>
              <a:avLst/>
              <a:gdLst/>
              <a:ahLst/>
              <a:cxnLst/>
              <a:rect l="l" t="t" r="r" b="b"/>
              <a:pathLst>
                <a:path w="368" h="397" extrusionOk="0">
                  <a:moveTo>
                    <a:pt x="145" y="1"/>
                  </a:moveTo>
                  <a:cubicBezTo>
                    <a:pt x="126" y="1"/>
                    <a:pt x="107" y="5"/>
                    <a:pt x="88" y="15"/>
                  </a:cubicBezTo>
                  <a:cubicBezTo>
                    <a:pt x="1" y="63"/>
                    <a:pt x="1" y="179"/>
                    <a:pt x="88" y="256"/>
                  </a:cubicBezTo>
                  <a:cubicBezTo>
                    <a:pt x="117" y="351"/>
                    <a:pt x="190" y="396"/>
                    <a:pt x="241" y="396"/>
                  </a:cubicBezTo>
                  <a:cubicBezTo>
                    <a:pt x="257" y="396"/>
                    <a:pt x="271" y="392"/>
                    <a:pt x="281" y="382"/>
                  </a:cubicBezTo>
                  <a:cubicBezTo>
                    <a:pt x="368" y="343"/>
                    <a:pt x="368" y="218"/>
                    <a:pt x="329" y="141"/>
                  </a:cubicBezTo>
                  <a:cubicBezTo>
                    <a:pt x="264" y="46"/>
                    <a:pt x="204" y="1"/>
                    <a:pt x="1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3410;p62">
              <a:extLst>
                <a:ext uri="{FF2B5EF4-FFF2-40B4-BE49-F238E27FC236}">
                  <a16:creationId xmlns:a16="http://schemas.microsoft.com/office/drawing/2014/main" id="{97B13721-59FA-509B-C82A-7DF56B449A99}"/>
                </a:ext>
              </a:extLst>
            </p:cNvPr>
            <p:cNvSpPr/>
            <p:nvPr/>
          </p:nvSpPr>
          <p:spPr>
            <a:xfrm>
              <a:off x="6575416" y="2750319"/>
              <a:ext cx="15525" cy="16327"/>
            </a:xfrm>
            <a:custGeom>
              <a:avLst/>
              <a:gdLst/>
              <a:ahLst/>
              <a:cxnLst/>
              <a:rect l="l" t="t" r="r" b="b"/>
              <a:pathLst>
                <a:path w="368" h="387" extrusionOk="0">
                  <a:moveTo>
                    <a:pt x="146" y="0"/>
                  </a:moveTo>
                  <a:cubicBezTo>
                    <a:pt x="126" y="0"/>
                    <a:pt x="107" y="5"/>
                    <a:pt x="88" y="15"/>
                  </a:cubicBezTo>
                  <a:cubicBezTo>
                    <a:pt x="1" y="53"/>
                    <a:pt x="1" y="169"/>
                    <a:pt x="88" y="256"/>
                  </a:cubicBezTo>
                  <a:cubicBezTo>
                    <a:pt x="117" y="343"/>
                    <a:pt x="189" y="387"/>
                    <a:pt x="240" y="387"/>
                  </a:cubicBezTo>
                  <a:cubicBezTo>
                    <a:pt x="257" y="387"/>
                    <a:pt x="271" y="382"/>
                    <a:pt x="281" y="372"/>
                  </a:cubicBezTo>
                  <a:cubicBezTo>
                    <a:pt x="368" y="334"/>
                    <a:pt x="368" y="218"/>
                    <a:pt x="329" y="131"/>
                  </a:cubicBezTo>
                  <a:cubicBezTo>
                    <a:pt x="264" y="44"/>
                    <a:pt x="204" y="0"/>
                    <a:pt x="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3411;p62">
              <a:extLst>
                <a:ext uri="{FF2B5EF4-FFF2-40B4-BE49-F238E27FC236}">
                  <a16:creationId xmlns:a16="http://schemas.microsoft.com/office/drawing/2014/main" id="{858E1134-DC15-2AE4-F889-57E2643E349E}"/>
                </a:ext>
              </a:extLst>
            </p:cNvPr>
            <p:cNvSpPr/>
            <p:nvPr/>
          </p:nvSpPr>
          <p:spPr>
            <a:xfrm>
              <a:off x="6656966" y="1327250"/>
              <a:ext cx="350241" cy="912516"/>
            </a:xfrm>
            <a:custGeom>
              <a:avLst/>
              <a:gdLst/>
              <a:ahLst/>
              <a:cxnLst/>
              <a:rect l="l" t="t" r="r" b="b"/>
              <a:pathLst>
                <a:path w="8302" h="21630" extrusionOk="0">
                  <a:moveTo>
                    <a:pt x="8302" y="1"/>
                  </a:moveTo>
                  <a:cubicBezTo>
                    <a:pt x="8302" y="1465"/>
                    <a:pt x="6468" y="2620"/>
                    <a:pt x="4218" y="2620"/>
                  </a:cubicBezTo>
                  <a:cubicBezTo>
                    <a:pt x="4181" y="2620"/>
                    <a:pt x="4144" y="2620"/>
                    <a:pt x="4107" y="2620"/>
                  </a:cubicBezTo>
                  <a:cubicBezTo>
                    <a:pt x="1894" y="2581"/>
                    <a:pt x="126" y="1450"/>
                    <a:pt x="0" y="88"/>
                  </a:cubicBezTo>
                  <a:lnTo>
                    <a:pt x="0" y="18884"/>
                  </a:lnTo>
                  <a:cubicBezTo>
                    <a:pt x="0" y="20382"/>
                    <a:pt x="1894" y="21628"/>
                    <a:pt x="4146" y="21628"/>
                  </a:cubicBezTo>
                  <a:cubicBezTo>
                    <a:pt x="4183" y="21629"/>
                    <a:pt x="4220" y="21629"/>
                    <a:pt x="4257" y="21629"/>
                  </a:cubicBezTo>
                  <a:cubicBezTo>
                    <a:pt x="6505" y="21629"/>
                    <a:pt x="8302" y="20474"/>
                    <a:pt x="8302" y="19048"/>
                  </a:cubicBezTo>
                  <a:lnTo>
                    <a:pt x="8302" y="1"/>
                  </a:lnTo>
                  <a:close/>
                </a:path>
              </a:pathLst>
            </a:custGeom>
            <a:gradFill>
              <a:gsLst>
                <a:gs pos="0">
                  <a:srgbClr val="FFFFFF">
                    <a:alpha val="75294"/>
                  </a:srgbClr>
                </a:gs>
                <a:gs pos="50000">
                  <a:srgbClr val="FFFFFF">
                    <a:alpha val="29019"/>
                  </a:srgbClr>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3412;p62">
              <a:extLst>
                <a:ext uri="{FF2B5EF4-FFF2-40B4-BE49-F238E27FC236}">
                  <a16:creationId xmlns:a16="http://schemas.microsoft.com/office/drawing/2014/main" id="{3AC74C74-5FEA-995B-D1EE-04AB84DD22AD}"/>
                </a:ext>
              </a:extLst>
            </p:cNvPr>
            <p:cNvSpPr/>
            <p:nvPr/>
          </p:nvSpPr>
          <p:spPr>
            <a:xfrm>
              <a:off x="6707931" y="1561693"/>
              <a:ext cx="248316" cy="642136"/>
            </a:xfrm>
            <a:custGeom>
              <a:avLst/>
              <a:gdLst/>
              <a:ahLst/>
              <a:cxnLst/>
              <a:rect l="l" t="t" r="r" b="b"/>
              <a:pathLst>
                <a:path w="5886" h="15221" extrusionOk="0">
                  <a:moveTo>
                    <a:pt x="5886" y="0"/>
                  </a:moveTo>
                  <a:cubicBezTo>
                    <a:pt x="5838" y="983"/>
                    <a:pt x="4608" y="1818"/>
                    <a:pt x="3008" y="1818"/>
                  </a:cubicBezTo>
                  <a:cubicBezTo>
                    <a:pt x="2972" y="1818"/>
                    <a:pt x="2936" y="1818"/>
                    <a:pt x="2899" y="1817"/>
                  </a:cubicBezTo>
                  <a:cubicBezTo>
                    <a:pt x="1373" y="1817"/>
                    <a:pt x="87" y="1005"/>
                    <a:pt x="39" y="39"/>
                  </a:cubicBezTo>
                  <a:lnTo>
                    <a:pt x="39" y="13288"/>
                  </a:lnTo>
                  <a:cubicBezTo>
                    <a:pt x="0" y="14293"/>
                    <a:pt x="1334" y="15182"/>
                    <a:pt x="2938" y="15221"/>
                  </a:cubicBezTo>
                  <a:cubicBezTo>
                    <a:pt x="4552" y="15221"/>
                    <a:pt x="5837" y="14419"/>
                    <a:pt x="5886" y="13375"/>
                  </a:cubicBezTo>
                  <a:lnTo>
                    <a:pt x="5886" y="0"/>
                  </a:lnTo>
                  <a:close/>
                </a:path>
              </a:pathLst>
            </a:custGeom>
            <a:gradFill>
              <a:gsLst>
                <a:gs pos="0">
                  <a:srgbClr val="FFFFFF">
                    <a:alpha val="75294"/>
                  </a:srgbClr>
                </a:gs>
                <a:gs pos="50000">
                  <a:srgbClr val="FFFFFF">
                    <a:alpha val="29019"/>
                  </a:srgbClr>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3413;p62">
              <a:extLst>
                <a:ext uri="{FF2B5EF4-FFF2-40B4-BE49-F238E27FC236}">
                  <a16:creationId xmlns:a16="http://schemas.microsoft.com/office/drawing/2014/main" id="{8C9F09E7-76C2-5A67-2E50-A2AC9EF1EF92}"/>
                </a:ext>
              </a:extLst>
            </p:cNvPr>
            <p:cNvSpPr/>
            <p:nvPr/>
          </p:nvSpPr>
          <p:spPr>
            <a:xfrm>
              <a:off x="6757249" y="1753694"/>
              <a:ext cx="149681" cy="390741"/>
            </a:xfrm>
            <a:custGeom>
              <a:avLst/>
              <a:gdLst/>
              <a:ahLst/>
              <a:cxnLst/>
              <a:rect l="l" t="t" r="r" b="b"/>
              <a:pathLst>
                <a:path w="3548" h="9262" extrusionOk="0">
                  <a:moveTo>
                    <a:pt x="3547" y="1"/>
                  </a:moveTo>
                  <a:cubicBezTo>
                    <a:pt x="3547" y="648"/>
                    <a:pt x="2736" y="1132"/>
                    <a:pt x="1769" y="1132"/>
                  </a:cubicBezTo>
                  <a:cubicBezTo>
                    <a:pt x="803" y="1132"/>
                    <a:pt x="39" y="648"/>
                    <a:pt x="1" y="40"/>
                  </a:cubicBezTo>
                  <a:lnTo>
                    <a:pt x="1" y="8099"/>
                  </a:lnTo>
                  <a:cubicBezTo>
                    <a:pt x="1" y="8737"/>
                    <a:pt x="803" y="9259"/>
                    <a:pt x="1769" y="9259"/>
                  </a:cubicBezTo>
                  <a:cubicBezTo>
                    <a:pt x="1812" y="9261"/>
                    <a:pt x="1855" y="9262"/>
                    <a:pt x="1897" y="9262"/>
                  </a:cubicBezTo>
                  <a:cubicBezTo>
                    <a:pt x="2847" y="9262"/>
                    <a:pt x="3547" y="8750"/>
                    <a:pt x="3547" y="8177"/>
                  </a:cubicBezTo>
                  <a:lnTo>
                    <a:pt x="3547" y="1"/>
                  </a:lnTo>
                  <a:close/>
                </a:path>
              </a:pathLst>
            </a:custGeom>
            <a:gradFill>
              <a:gsLst>
                <a:gs pos="0">
                  <a:srgbClr val="FFFFFF">
                    <a:alpha val="75294"/>
                  </a:srgbClr>
                </a:gs>
                <a:gs pos="50000">
                  <a:srgbClr val="FFFFFF">
                    <a:alpha val="29019"/>
                  </a:srgbClr>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67" name="Google Shape;567;p38"/>
          <p:cNvSpPr txBox="1">
            <a:spLocks noGrp="1"/>
          </p:cNvSpPr>
          <p:nvPr>
            <p:ph type="title"/>
          </p:nvPr>
        </p:nvSpPr>
        <p:spPr>
          <a:xfrm>
            <a:off x="3312692" y="504782"/>
            <a:ext cx="4964656" cy="54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BASE </a:t>
            </a:r>
            <a:endParaRPr sz="4000" dirty="0">
              <a:latin typeface="Sitka Banner" pitchFamily="2" charset="0"/>
            </a:endParaRPr>
          </a:p>
        </p:txBody>
      </p:sp>
      <p:sp>
        <p:nvSpPr>
          <p:cNvPr id="568" name="Google Shape;568;p38"/>
          <p:cNvSpPr txBox="1">
            <a:spLocks noGrp="1"/>
          </p:cNvSpPr>
          <p:nvPr>
            <p:ph type="subTitle" idx="1"/>
          </p:nvPr>
        </p:nvSpPr>
        <p:spPr>
          <a:xfrm>
            <a:off x="3282578" y="1054082"/>
            <a:ext cx="5024885" cy="3121562"/>
          </a:xfrm>
          <a:prstGeom prst="rect">
            <a:avLst/>
          </a:prstGeom>
        </p:spPr>
        <p:txBody>
          <a:bodyPr spcFirstLastPara="1" wrap="square" lIns="91425" tIns="91425" rIns="91425" bIns="91425" anchor="t" anchorCtr="0">
            <a:noAutofit/>
          </a:bodyPr>
          <a:lstStyle/>
          <a:p>
            <a:pPr marL="342900" lvl="0" indent="-342900" algn="ctr" rtl="0">
              <a:spcBef>
                <a:spcPts val="0"/>
              </a:spcBef>
              <a:spcAft>
                <a:spcPts val="0"/>
              </a:spcAft>
              <a:buClr>
                <a:schemeClr val="accent5"/>
              </a:buClr>
              <a:buFont typeface="Wingdings" panose="05000000000000000000" pitchFamily="2" charset="2"/>
              <a:buChar char="q"/>
            </a:pPr>
            <a:endParaRPr lang="en" sz="2000" dirty="0">
              <a:solidFill>
                <a:schemeClr val="bg1"/>
              </a:solidFill>
              <a:latin typeface="Times New Roman" panose="02020603050405020304" pitchFamily="18" charset="0"/>
              <a:cs typeface="Times New Roman" panose="02020603050405020304" pitchFamily="18" charset="0"/>
            </a:endParaRPr>
          </a:p>
          <a:p>
            <a:pPr marL="25400" marR="635" indent="-342900" algn="just">
              <a:lnSpc>
                <a:spcPct val="96000"/>
              </a:lnSpc>
              <a:spcAft>
                <a:spcPts val="1000"/>
              </a:spcAft>
              <a:buClr>
                <a:schemeClr val="accent5"/>
              </a:buClr>
              <a:buFont typeface="Wingdings" panose="05000000000000000000" pitchFamily="2" charset="2"/>
              <a:buChar char="q"/>
            </a:pPr>
            <a:r>
              <a:rPr lang="vi-V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BASE ngược lại với ACID. Cơ sở dữ liệu NoSQL được phân chia giữa các con đường từ ACID đến BASE. Sau khi thống nhất giao dịch, trạng thái mà chúng ta sẽ nhận được là trạng thái mềm không phải là trạng thái rắn. Trọng tâm chính dẫn đầu đằng sau BASE là tính khả dụng vĩnh viễn</a:t>
            </a: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5400" marR="635" indent="-342900" algn="just">
              <a:lnSpc>
                <a:spcPct val="96000"/>
              </a:lnSpc>
              <a:spcBef>
                <a:spcPts val="0"/>
              </a:spcBef>
              <a:spcAft>
                <a:spcPts val="1000"/>
              </a:spcAft>
              <a:buClr>
                <a:schemeClr val="accent5"/>
              </a:buClr>
              <a:buFont typeface="Wingdings" panose="05000000000000000000" pitchFamily="2" charset="2"/>
              <a:buChar char="q"/>
            </a:pPr>
            <a:endParaRPr dirty="0"/>
          </a:p>
        </p:txBody>
      </p:sp>
      <p:grpSp>
        <p:nvGrpSpPr>
          <p:cNvPr id="949" name="Google Shape;1382;p55">
            <a:extLst>
              <a:ext uri="{FF2B5EF4-FFF2-40B4-BE49-F238E27FC236}">
                <a16:creationId xmlns:a16="http://schemas.microsoft.com/office/drawing/2014/main" id="{E5F09EC8-292A-C7C5-67A3-1AF93503013D}"/>
              </a:ext>
            </a:extLst>
          </p:cNvPr>
          <p:cNvGrpSpPr/>
          <p:nvPr/>
        </p:nvGrpSpPr>
        <p:grpSpPr>
          <a:xfrm>
            <a:off x="7155666" y="2841823"/>
            <a:ext cx="1143721" cy="1774301"/>
            <a:chOff x="7342079" y="2827591"/>
            <a:chExt cx="1143721" cy="1774301"/>
          </a:xfrm>
        </p:grpSpPr>
        <p:sp>
          <p:nvSpPr>
            <p:cNvPr id="950" name="Google Shape;1383;p55">
              <a:extLst>
                <a:ext uri="{FF2B5EF4-FFF2-40B4-BE49-F238E27FC236}">
                  <a16:creationId xmlns:a16="http://schemas.microsoft.com/office/drawing/2014/main" id="{2FD67E7A-B629-C58F-543A-40806B4CCB16}"/>
                </a:ext>
              </a:extLst>
            </p:cNvPr>
            <p:cNvSpPr/>
            <p:nvPr/>
          </p:nvSpPr>
          <p:spPr>
            <a:xfrm>
              <a:off x="7920173" y="3966284"/>
              <a:ext cx="565626" cy="325171"/>
            </a:xfrm>
            <a:custGeom>
              <a:avLst/>
              <a:gdLst/>
              <a:ahLst/>
              <a:cxnLst/>
              <a:rect l="l" t="t" r="r" b="b"/>
              <a:pathLst>
                <a:path w="3686" h="2119" extrusionOk="0">
                  <a:moveTo>
                    <a:pt x="1826" y="0"/>
                  </a:moveTo>
                  <a:lnTo>
                    <a:pt x="1" y="1057"/>
                  </a:lnTo>
                  <a:lnTo>
                    <a:pt x="1845" y="2119"/>
                  </a:lnTo>
                  <a:lnTo>
                    <a:pt x="3685" y="1057"/>
                  </a:lnTo>
                  <a:lnTo>
                    <a:pt x="1826" y="0"/>
                  </a:lnTo>
                  <a:close/>
                </a:path>
              </a:pathLst>
            </a:custGeom>
            <a:gradFill>
              <a:gsLst>
                <a:gs pos="0">
                  <a:srgbClr val="B0A1FB"/>
                </a:gs>
                <a:gs pos="50000">
                  <a:srgbClr val="4CEEFD"/>
                </a:gs>
                <a:gs pos="100000">
                  <a:srgbClr val="4CEEF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1384;p55">
              <a:extLst>
                <a:ext uri="{FF2B5EF4-FFF2-40B4-BE49-F238E27FC236}">
                  <a16:creationId xmlns:a16="http://schemas.microsoft.com/office/drawing/2014/main" id="{68935A9F-D566-5C32-91DB-4505C9F48A6E}"/>
                </a:ext>
              </a:extLst>
            </p:cNvPr>
            <p:cNvSpPr/>
            <p:nvPr/>
          </p:nvSpPr>
          <p:spPr>
            <a:xfrm>
              <a:off x="8203291" y="4128483"/>
              <a:ext cx="282506" cy="473409"/>
            </a:xfrm>
            <a:custGeom>
              <a:avLst/>
              <a:gdLst/>
              <a:ahLst/>
              <a:cxnLst/>
              <a:rect l="l" t="t" r="r" b="b"/>
              <a:pathLst>
                <a:path w="1841" h="3085" extrusionOk="0">
                  <a:moveTo>
                    <a:pt x="1840" y="0"/>
                  </a:moveTo>
                  <a:lnTo>
                    <a:pt x="0" y="1062"/>
                  </a:lnTo>
                  <a:lnTo>
                    <a:pt x="0" y="3084"/>
                  </a:lnTo>
                  <a:lnTo>
                    <a:pt x="1840" y="2023"/>
                  </a:lnTo>
                  <a:lnTo>
                    <a:pt x="1840" y="0"/>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1385;p55">
              <a:extLst>
                <a:ext uri="{FF2B5EF4-FFF2-40B4-BE49-F238E27FC236}">
                  <a16:creationId xmlns:a16="http://schemas.microsoft.com/office/drawing/2014/main" id="{63CD2B68-9FEB-43CB-E9B9-0EAF2C9F6431}"/>
                </a:ext>
              </a:extLst>
            </p:cNvPr>
            <p:cNvSpPr/>
            <p:nvPr/>
          </p:nvSpPr>
          <p:spPr>
            <a:xfrm>
              <a:off x="8279863" y="4224237"/>
              <a:ext cx="141790" cy="113710"/>
            </a:xfrm>
            <a:custGeom>
              <a:avLst/>
              <a:gdLst/>
              <a:ahLst/>
              <a:cxnLst/>
              <a:rect l="l" t="t" r="r" b="b"/>
              <a:pathLst>
                <a:path w="924" h="741" extrusionOk="0">
                  <a:moveTo>
                    <a:pt x="923" y="1"/>
                  </a:moveTo>
                  <a:lnTo>
                    <a:pt x="1" y="539"/>
                  </a:lnTo>
                  <a:lnTo>
                    <a:pt x="1" y="740"/>
                  </a:lnTo>
                  <a:lnTo>
                    <a:pt x="923" y="198"/>
                  </a:lnTo>
                  <a:lnTo>
                    <a:pt x="923"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1386;p55">
              <a:extLst>
                <a:ext uri="{FF2B5EF4-FFF2-40B4-BE49-F238E27FC236}">
                  <a16:creationId xmlns:a16="http://schemas.microsoft.com/office/drawing/2014/main" id="{F3D4C941-E4FD-5EA5-BA2C-7769C2F29598}"/>
                </a:ext>
              </a:extLst>
            </p:cNvPr>
            <p:cNvSpPr/>
            <p:nvPr/>
          </p:nvSpPr>
          <p:spPr>
            <a:xfrm>
              <a:off x="8279863" y="4282549"/>
              <a:ext cx="141790" cy="113557"/>
            </a:xfrm>
            <a:custGeom>
              <a:avLst/>
              <a:gdLst/>
              <a:ahLst/>
              <a:cxnLst/>
              <a:rect l="l" t="t" r="r" b="b"/>
              <a:pathLst>
                <a:path w="924" h="740" extrusionOk="0">
                  <a:moveTo>
                    <a:pt x="923" y="0"/>
                  </a:moveTo>
                  <a:lnTo>
                    <a:pt x="1" y="538"/>
                  </a:lnTo>
                  <a:lnTo>
                    <a:pt x="1" y="740"/>
                  </a:lnTo>
                  <a:lnTo>
                    <a:pt x="923" y="197"/>
                  </a:lnTo>
                  <a:lnTo>
                    <a:pt x="923"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1387;p55">
              <a:extLst>
                <a:ext uri="{FF2B5EF4-FFF2-40B4-BE49-F238E27FC236}">
                  <a16:creationId xmlns:a16="http://schemas.microsoft.com/office/drawing/2014/main" id="{1EA445E8-9AC9-7DBA-AC7F-10B854330C61}"/>
                </a:ext>
              </a:extLst>
            </p:cNvPr>
            <p:cNvSpPr/>
            <p:nvPr/>
          </p:nvSpPr>
          <p:spPr>
            <a:xfrm>
              <a:off x="8279863" y="4340708"/>
              <a:ext cx="141790" cy="113710"/>
            </a:xfrm>
            <a:custGeom>
              <a:avLst/>
              <a:gdLst/>
              <a:ahLst/>
              <a:cxnLst/>
              <a:rect l="l" t="t" r="r" b="b"/>
              <a:pathLst>
                <a:path w="924" h="741" extrusionOk="0">
                  <a:moveTo>
                    <a:pt x="923" y="1"/>
                  </a:moveTo>
                  <a:lnTo>
                    <a:pt x="1" y="563"/>
                  </a:lnTo>
                  <a:lnTo>
                    <a:pt x="1" y="741"/>
                  </a:lnTo>
                  <a:lnTo>
                    <a:pt x="923" y="202"/>
                  </a:lnTo>
                  <a:lnTo>
                    <a:pt x="923"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1388;p55">
              <a:extLst>
                <a:ext uri="{FF2B5EF4-FFF2-40B4-BE49-F238E27FC236}">
                  <a16:creationId xmlns:a16="http://schemas.microsoft.com/office/drawing/2014/main" id="{867093DE-55C1-0C31-29C4-166DB21F7095}"/>
                </a:ext>
              </a:extLst>
            </p:cNvPr>
            <p:cNvSpPr/>
            <p:nvPr/>
          </p:nvSpPr>
          <p:spPr>
            <a:xfrm>
              <a:off x="8279863" y="4401935"/>
              <a:ext cx="141790" cy="110795"/>
            </a:xfrm>
            <a:custGeom>
              <a:avLst/>
              <a:gdLst/>
              <a:ahLst/>
              <a:cxnLst/>
              <a:rect l="l" t="t" r="r" b="b"/>
              <a:pathLst>
                <a:path w="924" h="722" extrusionOk="0">
                  <a:moveTo>
                    <a:pt x="923" y="0"/>
                  </a:moveTo>
                  <a:lnTo>
                    <a:pt x="1" y="543"/>
                  </a:lnTo>
                  <a:lnTo>
                    <a:pt x="1" y="721"/>
                  </a:lnTo>
                  <a:lnTo>
                    <a:pt x="923" y="183"/>
                  </a:lnTo>
                  <a:lnTo>
                    <a:pt x="923"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1389;p55">
              <a:extLst>
                <a:ext uri="{FF2B5EF4-FFF2-40B4-BE49-F238E27FC236}">
                  <a16:creationId xmlns:a16="http://schemas.microsoft.com/office/drawing/2014/main" id="{89032FAC-F2C9-4BC3-381D-0A45EA1590F3}"/>
                </a:ext>
              </a:extLst>
            </p:cNvPr>
            <p:cNvSpPr/>
            <p:nvPr/>
          </p:nvSpPr>
          <p:spPr>
            <a:xfrm>
              <a:off x="7920173" y="4128483"/>
              <a:ext cx="283273" cy="473409"/>
            </a:xfrm>
            <a:custGeom>
              <a:avLst/>
              <a:gdLst/>
              <a:ahLst/>
              <a:cxnLst/>
              <a:rect l="l" t="t" r="r" b="b"/>
              <a:pathLst>
                <a:path w="1846" h="3085" extrusionOk="0">
                  <a:moveTo>
                    <a:pt x="1" y="0"/>
                  </a:moveTo>
                  <a:lnTo>
                    <a:pt x="1" y="2023"/>
                  </a:lnTo>
                  <a:lnTo>
                    <a:pt x="1845" y="3084"/>
                  </a:lnTo>
                  <a:lnTo>
                    <a:pt x="1845" y="1062"/>
                  </a:lnTo>
                  <a:lnTo>
                    <a:pt x="1" y="0"/>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1390;p55">
              <a:extLst>
                <a:ext uri="{FF2B5EF4-FFF2-40B4-BE49-F238E27FC236}">
                  <a16:creationId xmlns:a16="http://schemas.microsoft.com/office/drawing/2014/main" id="{7C5C6C44-2D24-2F8C-C819-EFE3E2149850}"/>
                </a:ext>
              </a:extLst>
            </p:cNvPr>
            <p:cNvSpPr/>
            <p:nvPr/>
          </p:nvSpPr>
          <p:spPr>
            <a:xfrm>
              <a:off x="7982168" y="4003113"/>
              <a:ext cx="442404" cy="254428"/>
            </a:xfrm>
            <a:custGeom>
              <a:avLst/>
              <a:gdLst/>
              <a:ahLst/>
              <a:cxnLst/>
              <a:rect l="l" t="t" r="r" b="b"/>
              <a:pathLst>
                <a:path w="2883" h="1658" extrusionOk="0">
                  <a:moveTo>
                    <a:pt x="1422" y="0"/>
                  </a:moveTo>
                  <a:lnTo>
                    <a:pt x="0" y="817"/>
                  </a:lnTo>
                  <a:lnTo>
                    <a:pt x="1441" y="1658"/>
                  </a:lnTo>
                  <a:lnTo>
                    <a:pt x="2883" y="817"/>
                  </a:lnTo>
                  <a:lnTo>
                    <a:pt x="1422" y="0"/>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1391;p55">
              <a:extLst>
                <a:ext uri="{FF2B5EF4-FFF2-40B4-BE49-F238E27FC236}">
                  <a16:creationId xmlns:a16="http://schemas.microsoft.com/office/drawing/2014/main" id="{12376463-32FD-B04B-C5C0-13F6F842A24E}"/>
                </a:ext>
              </a:extLst>
            </p:cNvPr>
            <p:cNvSpPr/>
            <p:nvPr/>
          </p:nvSpPr>
          <p:spPr>
            <a:xfrm>
              <a:off x="8126565" y="4085670"/>
              <a:ext cx="150537" cy="86395"/>
            </a:xfrm>
            <a:custGeom>
              <a:avLst/>
              <a:gdLst/>
              <a:ahLst/>
              <a:cxnLst/>
              <a:rect l="l" t="t" r="r" b="b"/>
              <a:pathLst>
                <a:path w="981" h="563" extrusionOk="0">
                  <a:moveTo>
                    <a:pt x="481" y="0"/>
                  </a:moveTo>
                  <a:lnTo>
                    <a:pt x="1" y="279"/>
                  </a:lnTo>
                  <a:lnTo>
                    <a:pt x="500" y="563"/>
                  </a:lnTo>
                  <a:lnTo>
                    <a:pt x="981" y="279"/>
                  </a:lnTo>
                  <a:lnTo>
                    <a:pt x="481"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1392;p55">
              <a:extLst>
                <a:ext uri="{FF2B5EF4-FFF2-40B4-BE49-F238E27FC236}">
                  <a16:creationId xmlns:a16="http://schemas.microsoft.com/office/drawing/2014/main" id="{E529AAC9-D2D1-B4A7-7A00-5DD47A678ABD}"/>
                </a:ext>
              </a:extLst>
            </p:cNvPr>
            <p:cNvSpPr/>
            <p:nvPr/>
          </p:nvSpPr>
          <p:spPr>
            <a:xfrm>
              <a:off x="7348875" y="3630837"/>
              <a:ext cx="565626" cy="328854"/>
            </a:xfrm>
            <a:custGeom>
              <a:avLst/>
              <a:gdLst/>
              <a:ahLst/>
              <a:cxnLst/>
              <a:rect l="l" t="t" r="r" b="b"/>
              <a:pathLst>
                <a:path w="3686" h="2143" extrusionOk="0">
                  <a:moveTo>
                    <a:pt x="1845" y="0"/>
                  </a:moveTo>
                  <a:lnTo>
                    <a:pt x="0" y="1081"/>
                  </a:lnTo>
                  <a:lnTo>
                    <a:pt x="1845" y="2143"/>
                  </a:lnTo>
                  <a:lnTo>
                    <a:pt x="3685" y="1081"/>
                  </a:lnTo>
                  <a:lnTo>
                    <a:pt x="1845" y="0"/>
                  </a:lnTo>
                  <a:close/>
                </a:path>
              </a:pathLst>
            </a:custGeom>
            <a:gradFill>
              <a:gsLst>
                <a:gs pos="0">
                  <a:srgbClr val="B0A1FB"/>
                </a:gs>
                <a:gs pos="50000">
                  <a:srgbClr val="4CEEFD"/>
                </a:gs>
                <a:gs pos="100000">
                  <a:srgbClr val="4CEEF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1393;p55">
              <a:extLst>
                <a:ext uri="{FF2B5EF4-FFF2-40B4-BE49-F238E27FC236}">
                  <a16:creationId xmlns:a16="http://schemas.microsoft.com/office/drawing/2014/main" id="{29951FD6-31D5-3B31-D871-6A40C3EF6354}"/>
                </a:ext>
              </a:extLst>
            </p:cNvPr>
            <p:cNvSpPr/>
            <p:nvPr/>
          </p:nvSpPr>
          <p:spPr>
            <a:xfrm>
              <a:off x="7631992" y="3796719"/>
              <a:ext cx="282506" cy="470493"/>
            </a:xfrm>
            <a:custGeom>
              <a:avLst/>
              <a:gdLst/>
              <a:ahLst/>
              <a:cxnLst/>
              <a:rect l="l" t="t" r="r" b="b"/>
              <a:pathLst>
                <a:path w="1841" h="3066" extrusionOk="0">
                  <a:moveTo>
                    <a:pt x="1840" y="0"/>
                  </a:moveTo>
                  <a:lnTo>
                    <a:pt x="0" y="1062"/>
                  </a:lnTo>
                  <a:lnTo>
                    <a:pt x="0" y="3065"/>
                  </a:lnTo>
                  <a:lnTo>
                    <a:pt x="1840" y="2004"/>
                  </a:lnTo>
                  <a:lnTo>
                    <a:pt x="1840" y="0"/>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1394;p55">
              <a:extLst>
                <a:ext uri="{FF2B5EF4-FFF2-40B4-BE49-F238E27FC236}">
                  <a16:creationId xmlns:a16="http://schemas.microsoft.com/office/drawing/2014/main" id="{08BDBBA6-199C-C8B6-4D99-0C00C78176BF}"/>
                </a:ext>
              </a:extLst>
            </p:cNvPr>
            <p:cNvSpPr/>
            <p:nvPr/>
          </p:nvSpPr>
          <p:spPr>
            <a:xfrm>
              <a:off x="7708564" y="3888791"/>
              <a:ext cx="141790" cy="114477"/>
            </a:xfrm>
            <a:custGeom>
              <a:avLst/>
              <a:gdLst/>
              <a:ahLst/>
              <a:cxnLst/>
              <a:rect l="l" t="t" r="r" b="b"/>
              <a:pathLst>
                <a:path w="924" h="746" extrusionOk="0">
                  <a:moveTo>
                    <a:pt x="923" y="1"/>
                  </a:moveTo>
                  <a:lnTo>
                    <a:pt x="1" y="544"/>
                  </a:lnTo>
                  <a:lnTo>
                    <a:pt x="1" y="745"/>
                  </a:lnTo>
                  <a:lnTo>
                    <a:pt x="923" y="203"/>
                  </a:lnTo>
                  <a:lnTo>
                    <a:pt x="923"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1395;p55">
              <a:extLst>
                <a:ext uri="{FF2B5EF4-FFF2-40B4-BE49-F238E27FC236}">
                  <a16:creationId xmlns:a16="http://schemas.microsoft.com/office/drawing/2014/main" id="{4BBC92A2-E4F7-646D-FFA4-2C8284040C65}"/>
                </a:ext>
              </a:extLst>
            </p:cNvPr>
            <p:cNvSpPr/>
            <p:nvPr/>
          </p:nvSpPr>
          <p:spPr>
            <a:xfrm>
              <a:off x="7708564" y="3950785"/>
              <a:ext cx="141790" cy="110641"/>
            </a:xfrm>
            <a:custGeom>
              <a:avLst/>
              <a:gdLst/>
              <a:ahLst/>
              <a:cxnLst/>
              <a:rect l="l" t="t" r="r" b="b"/>
              <a:pathLst>
                <a:path w="924" h="721" extrusionOk="0">
                  <a:moveTo>
                    <a:pt x="923" y="0"/>
                  </a:moveTo>
                  <a:lnTo>
                    <a:pt x="1" y="538"/>
                  </a:lnTo>
                  <a:lnTo>
                    <a:pt x="1" y="721"/>
                  </a:lnTo>
                  <a:lnTo>
                    <a:pt x="923" y="178"/>
                  </a:lnTo>
                  <a:lnTo>
                    <a:pt x="923"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1396;p55">
              <a:extLst>
                <a:ext uri="{FF2B5EF4-FFF2-40B4-BE49-F238E27FC236}">
                  <a16:creationId xmlns:a16="http://schemas.microsoft.com/office/drawing/2014/main" id="{EC41ED05-7C19-B6D8-C404-1E0945A0E4E7}"/>
                </a:ext>
              </a:extLst>
            </p:cNvPr>
            <p:cNvSpPr/>
            <p:nvPr/>
          </p:nvSpPr>
          <p:spPr>
            <a:xfrm>
              <a:off x="7708564" y="4008944"/>
              <a:ext cx="141790" cy="113710"/>
            </a:xfrm>
            <a:custGeom>
              <a:avLst/>
              <a:gdLst/>
              <a:ahLst/>
              <a:cxnLst/>
              <a:rect l="l" t="t" r="r" b="b"/>
              <a:pathLst>
                <a:path w="924" h="741" extrusionOk="0">
                  <a:moveTo>
                    <a:pt x="923" y="1"/>
                  </a:moveTo>
                  <a:lnTo>
                    <a:pt x="1" y="539"/>
                  </a:lnTo>
                  <a:lnTo>
                    <a:pt x="1" y="741"/>
                  </a:lnTo>
                  <a:lnTo>
                    <a:pt x="923" y="179"/>
                  </a:lnTo>
                  <a:lnTo>
                    <a:pt x="923"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1397;p55">
              <a:extLst>
                <a:ext uri="{FF2B5EF4-FFF2-40B4-BE49-F238E27FC236}">
                  <a16:creationId xmlns:a16="http://schemas.microsoft.com/office/drawing/2014/main" id="{6F53DACB-8626-2711-C1DA-E8CC103D5FA4}"/>
                </a:ext>
              </a:extLst>
            </p:cNvPr>
            <p:cNvSpPr/>
            <p:nvPr/>
          </p:nvSpPr>
          <p:spPr>
            <a:xfrm>
              <a:off x="7708564" y="4067256"/>
              <a:ext cx="141790" cy="113710"/>
            </a:xfrm>
            <a:custGeom>
              <a:avLst/>
              <a:gdLst/>
              <a:ahLst/>
              <a:cxnLst/>
              <a:rect l="l" t="t" r="r" b="b"/>
              <a:pathLst>
                <a:path w="924" h="741" extrusionOk="0">
                  <a:moveTo>
                    <a:pt x="923" y="0"/>
                  </a:moveTo>
                  <a:lnTo>
                    <a:pt x="1" y="543"/>
                  </a:lnTo>
                  <a:lnTo>
                    <a:pt x="1" y="740"/>
                  </a:lnTo>
                  <a:lnTo>
                    <a:pt x="923" y="202"/>
                  </a:lnTo>
                  <a:lnTo>
                    <a:pt x="923"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1398;p55">
              <a:extLst>
                <a:ext uri="{FF2B5EF4-FFF2-40B4-BE49-F238E27FC236}">
                  <a16:creationId xmlns:a16="http://schemas.microsoft.com/office/drawing/2014/main" id="{4ED684CE-F403-700F-57E0-8E9E41E9EDEC}"/>
                </a:ext>
              </a:extLst>
            </p:cNvPr>
            <p:cNvSpPr/>
            <p:nvPr/>
          </p:nvSpPr>
          <p:spPr>
            <a:xfrm>
              <a:off x="7348875" y="3796719"/>
              <a:ext cx="283273" cy="470493"/>
            </a:xfrm>
            <a:custGeom>
              <a:avLst/>
              <a:gdLst/>
              <a:ahLst/>
              <a:cxnLst/>
              <a:rect l="l" t="t" r="r" b="b"/>
              <a:pathLst>
                <a:path w="1846" h="3066" extrusionOk="0">
                  <a:moveTo>
                    <a:pt x="0" y="0"/>
                  </a:moveTo>
                  <a:lnTo>
                    <a:pt x="0" y="2004"/>
                  </a:lnTo>
                  <a:lnTo>
                    <a:pt x="1845" y="3065"/>
                  </a:lnTo>
                  <a:lnTo>
                    <a:pt x="1845" y="1062"/>
                  </a:lnTo>
                  <a:lnTo>
                    <a:pt x="0" y="0"/>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1399;p55">
              <a:extLst>
                <a:ext uri="{FF2B5EF4-FFF2-40B4-BE49-F238E27FC236}">
                  <a16:creationId xmlns:a16="http://schemas.microsoft.com/office/drawing/2014/main" id="{EB2E15FE-4148-FE3F-A549-FE0B0464DA87}"/>
                </a:ext>
              </a:extLst>
            </p:cNvPr>
            <p:cNvSpPr/>
            <p:nvPr/>
          </p:nvSpPr>
          <p:spPr>
            <a:xfrm>
              <a:off x="7410716" y="3667666"/>
              <a:ext cx="442557" cy="255196"/>
            </a:xfrm>
            <a:custGeom>
              <a:avLst/>
              <a:gdLst/>
              <a:ahLst/>
              <a:cxnLst/>
              <a:rect l="l" t="t" r="r" b="b"/>
              <a:pathLst>
                <a:path w="2884" h="1663" extrusionOk="0">
                  <a:moveTo>
                    <a:pt x="1442" y="1"/>
                  </a:moveTo>
                  <a:lnTo>
                    <a:pt x="1" y="822"/>
                  </a:lnTo>
                  <a:lnTo>
                    <a:pt x="1442" y="1663"/>
                  </a:lnTo>
                  <a:lnTo>
                    <a:pt x="2883" y="841"/>
                  </a:lnTo>
                  <a:lnTo>
                    <a:pt x="1442" y="1"/>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1400;p55">
              <a:extLst>
                <a:ext uri="{FF2B5EF4-FFF2-40B4-BE49-F238E27FC236}">
                  <a16:creationId xmlns:a16="http://schemas.microsoft.com/office/drawing/2014/main" id="{FFE0F9F2-F5FF-D760-C682-4C846C3BCF50}"/>
                </a:ext>
              </a:extLst>
            </p:cNvPr>
            <p:cNvSpPr/>
            <p:nvPr/>
          </p:nvSpPr>
          <p:spPr>
            <a:xfrm>
              <a:off x="7555267" y="3750990"/>
              <a:ext cx="153452" cy="89311"/>
            </a:xfrm>
            <a:custGeom>
              <a:avLst/>
              <a:gdLst/>
              <a:ahLst/>
              <a:cxnLst/>
              <a:rect l="l" t="t" r="r" b="b"/>
              <a:pathLst>
                <a:path w="1000" h="582" extrusionOk="0">
                  <a:moveTo>
                    <a:pt x="500" y="0"/>
                  </a:moveTo>
                  <a:lnTo>
                    <a:pt x="1" y="298"/>
                  </a:lnTo>
                  <a:lnTo>
                    <a:pt x="500" y="582"/>
                  </a:lnTo>
                  <a:lnTo>
                    <a:pt x="1000" y="298"/>
                  </a:lnTo>
                  <a:lnTo>
                    <a:pt x="500"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1401;p55">
              <a:extLst>
                <a:ext uri="{FF2B5EF4-FFF2-40B4-BE49-F238E27FC236}">
                  <a16:creationId xmlns:a16="http://schemas.microsoft.com/office/drawing/2014/main" id="{A15D0248-59A0-7199-0D96-38EA5BDEBB85}"/>
                </a:ext>
              </a:extLst>
            </p:cNvPr>
            <p:cNvSpPr/>
            <p:nvPr/>
          </p:nvSpPr>
          <p:spPr>
            <a:xfrm>
              <a:off x="7771967" y="3558536"/>
              <a:ext cx="92225" cy="92380"/>
            </a:xfrm>
            <a:custGeom>
              <a:avLst/>
              <a:gdLst/>
              <a:ahLst/>
              <a:cxnLst/>
              <a:rect l="l" t="t" r="r" b="b"/>
              <a:pathLst>
                <a:path w="601" h="602" extrusionOk="0">
                  <a:moveTo>
                    <a:pt x="298" y="1"/>
                  </a:moveTo>
                  <a:cubicBezTo>
                    <a:pt x="139" y="1"/>
                    <a:pt x="0" y="121"/>
                    <a:pt x="0" y="303"/>
                  </a:cubicBezTo>
                  <a:cubicBezTo>
                    <a:pt x="0" y="462"/>
                    <a:pt x="139" y="601"/>
                    <a:pt x="298" y="601"/>
                  </a:cubicBezTo>
                  <a:cubicBezTo>
                    <a:pt x="461" y="601"/>
                    <a:pt x="601" y="462"/>
                    <a:pt x="601" y="303"/>
                  </a:cubicBezTo>
                  <a:cubicBezTo>
                    <a:pt x="601" y="121"/>
                    <a:pt x="461" y="1"/>
                    <a:pt x="298" y="1"/>
                  </a:cubicBezTo>
                  <a:close/>
                </a:path>
              </a:pathLst>
            </a:custGeom>
            <a:gradFill>
              <a:gsLst>
                <a:gs pos="0">
                  <a:schemeClr val="accent4"/>
                </a:gs>
                <a:gs pos="46000">
                  <a:srgbClr val="FFFFFF">
                    <a:alpha val="1686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1402;p55">
              <a:extLst>
                <a:ext uri="{FF2B5EF4-FFF2-40B4-BE49-F238E27FC236}">
                  <a16:creationId xmlns:a16="http://schemas.microsoft.com/office/drawing/2014/main" id="{08523E95-C6E4-BF4B-D19B-56AF5D751E2F}"/>
                </a:ext>
              </a:extLst>
            </p:cNvPr>
            <p:cNvSpPr/>
            <p:nvPr/>
          </p:nvSpPr>
          <p:spPr>
            <a:xfrm>
              <a:off x="8079257" y="3447538"/>
              <a:ext cx="227263" cy="749935"/>
            </a:xfrm>
            <a:custGeom>
              <a:avLst/>
              <a:gdLst/>
              <a:ahLst/>
              <a:cxnLst/>
              <a:rect l="l" t="t" r="r" b="b"/>
              <a:pathLst>
                <a:path w="1481" h="4887" extrusionOk="0">
                  <a:moveTo>
                    <a:pt x="740" y="0"/>
                  </a:moveTo>
                  <a:lnTo>
                    <a:pt x="1" y="442"/>
                  </a:lnTo>
                  <a:lnTo>
                    <a:pt x="1" y="4468"/>
                  </a:lnTo>
                  <a:lnTo>
                    <a:pt x="740" y="4886"/>
                  </a:lnTo>
                  <a:lnTo>
                    <a:pt x="1480" y="4468"/>
                  </a:lnTo>
                  <a:lnTo>
                    <a:pt x="1480" y="442"/>
                  </a:lnTo>
                  <a:lnTo>
                    <a:pt x="740" y="0"/>
                  </a:lnTo>
                  <a:close/>
                </a:path>
              </a:pathLst>
            </a:custGeom>
            <a:gradFill>
              <a:gsLst>
                <a:gs pos="0">
                  <a:srgbClr val="4CEEFD"/>
                </a:gs>
                <a:gs pos="34000">
                  <a:srgbClr val="4CEEFD">
                    <a:alpha val="37647"/>
                  </a:srgbClr>
                </a:gs>
                <a:gs pos="100000">
                  <a:srgbClr val="4CEEFD">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1403;p55">
              <a:extLst>
                <a:ext uri="{FF2B5EF4-FFF2-40B4-BE49-F238E27FC236}">
                  <a16:creationId xmlns:a16="http://schemas.microsoft.com/office/drawing/2014/main" id="{89B7CF23-4FBD-4B0F-DC8E-CCF82A237D56}"/>
                </a:ext>
              </a:extLst>
            </p:cNvPr>
            <p:cNvSpPr/>
            <p:nvPr/>
          </p:nvSpPr>
          <p:spPr>
            <a:xfrm>
              <a:off x="7342079" y="2827591"/>
              <a:ext cx="564859" cy="1108866"/>
            </a:xfrm>
            <a:custGeom>
              <a:avLst/>
              <a:gdLst/>
              <a:ahLst/>
              <a:cxnLst/>
              <a:rect l="l" t="t" r="r" b="b"/>
              <a:pathLst>
                <a:path w="3681" h="7226" extrusionOk="0">
                  <a:moveTo>
                    <a:pt x="1840" y="0"/>
                  </a:moveTo>
                  <a:lnTo>
                    <a:pt x="0" y="1062"/>
                  </a:lnTo>
                  <a:lnTo>
                    <a:pt x="0" y="6164"/>
                  </a:lnTo>
                  <a:lnTo>
                    <a:pt x="1860" y="7225"/>
                  </a:lnTo>
                  <a:lnTo>
                    <a:pt x="3680" y="6164"/>
                  </a:lnTo>
                  <a:lnTo>
                    <a:pt x="3680" y="1062"/>
                  </a:lnTo>
                  <a:lnTo>
                    <a:pt x="1840" y="0"/>
                  </a:lnTo>
                  <a:close/>
                </a:path>
              </a:pathLst>
            </a:custGeom>
            <a:gradFill>
              <a:gsLst>
                <a:gs pos="0">
                  <a:srgbClr val="4CEEFD"/>
                </a:gs>
                <a:gs pos="34000">
                  <a:srgbClr val="4CEEFD">
                    <a:alpha val="37647"/>
                  </a:srgbClr>
                </a:gs>
                <a:gs pos="100000">
                  <a:srgbClr val="4CEEFD">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1368;p55">
            <a:extLst>
              <a:ext uri="{FF2B5EF4-FFF2-40B4-BE49-F238E27FC236}">
                <a16:creationId xmlns:a16="http://schemas.microsoft.com/office/drawing/2014/main" id="{BE2E77ED-7835-75BA-28E7-F36F792C1182}"/>
              </a:ext>
            </a:extLst>
          </p:cNvPr>
          <p:cNvGrpSpPr/>
          <p:nvPr/>
        </p:nvGrpSpPr>
        <p:grpSpPr>
          <a:xfrm>
            <a:off x="6500478" y="3388088"/>
            <a:ext cx="1198660" cy="1461620"/>
            <a:chOff x="656372" y="3140272"/>
            <a:chExt cx="1198660" cy="1461620"/>
          </a:xfrm>
        </p:grpSpPr>
        <p:sp>
          <p:nvSpPr>
            <p:cNvPr id="2061" name="Google Shape;1369;p55">
              <a:extLst>
                <a:ext uri="{FF2B5EF4-FFF2-40B4-BE49-F238E27FC236}">
                  <a16:creationId xmlns:a16="http://schemas.microsoft.com/office/drawing/2014/main" id="{0C267888-398A-A6FB-827C-48F773672CD1}"/>
                </a:ext>
              </a:extLst>
            </p:cNvPr>
            <p:cNvSpPr/>
            <p:nvPr/>
          </p:nvSpPr>
          <p:spPr>
            <a:xfrm>
              <a:off x="679880" y="3922108"/>
              <a:ext cx="1175152" cy="679784"/>
            </a:xfrm>
            <a:custGeom>
              <a:avLst/>
              <a:gdLst/>
              <a:ahLst/>
              <a:cxnLst/>
              <a:rect l="l" t="t" r="r" b="b"/>
              <a:pathLst>
                <a:path w="9148" h="5292" extrusionOk="0">
                  <a:moveTo>
                    <a:pt x="3674" y="0"/>
                  </a:moveTo>
                  <a:cubicBezTo>
                    <a:pt x="3557" y="0"/>
                    <a:pt x="3443" y="25"/>
                    <a:pt x="3363" y="76"/>
                  </a:cubicBezTo>
                  <a:lnTo>
                    <a:pt x="178" y="1916"/>
                  </a:lnTo>
                  <a:cubicBezTo>
                    <a:pt x="0" y="2017"/>
                    <a:pt x="0" y="2194"/>
                    <a:pt x="178" y="2295"/>
                  </a:cubicBezTo>
                  <a:lnTo>
                    <a:pt x="5165" y="5216"/>
                  </a:lnTo>
                  <a:cubicBezTo>
                    <a:pt x="5244" y="5267"/>
                    <a:pt x="5358" y="5292"/>
                    <a:pt x="5473" y="5292"/>
                  </a:cubicBezTo>
                  <a:cubicBezTo>
                    <a:pt x="5588" y="5292"/>
                    <a:pt x="5703" y="5267"/>
                    <a:pt x="5784" y="5216"/>
                  </a:cubicBezTo>
                  <a:lnTo>
                    <a:pt x="8965" y="3376"/>
                  </a:lnTo>
                  <a:cubicBezTo>
                    <a:pt x="9147" y="3275"/>
                    <a:pt x="9147" y="3098"/>
                    <a:pt x="8965" y="2997"/>
                  </a:cubicBezTo>
                  <a:lnTo>
                    <a:pt x="4002" y="76"/>
                  </a:lnTo>
                  <a:cubicBezTo>
                    <a:pt x="3911" y="25"/>
                    <a:pt x="3791" y="0"/>
                    <a:pt x="3674" y="0"/>
                  </a:cubicBezTo>
                  <a:close/>
                </a:path>
              </a:pathLst>
            </a:custGeom>
            <a:solidFill>
              <a:srgbClr val="FFFFFF">
                <a:alpha val="42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1370;p55">
              <a:extLst>
                <a:ext uri="{FF2B5EF4-FFF2-40B4-BE49-F238E27FC236}">
                  <a16:creationId xmlns:a16="http://schemas.microsoft.com/office/drawing/2014/main" id="{BD787282-45E0-BDFE-1B07-548BF592A1C1}"/>
                </a:ext>
              </a:extLst>
            </p:cNvPr>
            <p:cNvSpPr/>
            <p:nvPr/>
          </p:nvSpPr>
          <p:spPr>
            <a:xfrm>
              <a:off x="656372" y="3822043"/>
              <a:ext cx="1175152" cy="682353"/>
            </a:xfrm>
            <a:custGeom>
              <a:avLst/>
              <a:gdLst/>
              <a:ahLst/>
              <a:cxnLst/>
              <a:rect l="l" t="t" r="r" b="b"/>
              <a:pathLst>
                <a:path w="9148" h="5312" extrusionOk="0">
                  <a:moveTo>
                    <a:pt x="3664" y="1"/>
                  </a:moveTo>
                  <a:cubicBezTo>
                    <a:pt x="3549" y="1"/>
                    <a:pt x="3433" y="31"/>
                    <a:pt x="3344" y="91"/>
                  </a:cubicBezTo>
                  <a:lnTo>
                    <a:pt x="183" y="1936"/>
                  </a:lnTo>
                  <a:cubicBezTo>
                    <a:pt x="1" y="2032"/>
                    <a:pt x="1" y="2195"/>
                    <a:pt x="183" y="2296"/>
                  </a:cubicBezTo>
                  <a:lnTo>
                    <a:pt x="5146" y="5236"/>
                  </a:lnTo>
                  <a:cubicBezTo>
                    <a:pt x="5235" y="5287"/>
                    <a:pt x="5350" y="5312"/>
                    <a:pt x="5465" y="5312"/>
                  </a:cubicBezTo>
                  <a:cubicBezTo>
                    <a:pt x="5581" y="5312"/>
                    <a:pt x="5696" y="5287"/>
                    <a:pt x="5785" y="5236"/>
                  </a:cubicBezTo>
                  <a:lnTo>
                    <a:pt x="8970" y="3377"/>
                  </a:lnTo>
                  <a:cubicBezTo>
                    <a:pt x="9148" y="3276"/>
                    <a:pt x="9148" y="3113"/>
                    <a:pt x="8970" y="3017"/>
                  </a:cubicBezTo>
                  <a:lnTo>
                    <a:pt x="3983" y="91"/>
                  </a:lnTo>
                  <a:cubicBezTo>
                    <a:pt x="3895" y="31"/>
                    <a:pt x="3779" y="1"/>
                    <a:pt x="3664" y="1"/>
                  </a:cubicBezTo>
                  <a:close/>
                </a:path>
              </a:pathLst>
            </a:custGeom>
            <a:gradFill>
              <a:gsLst>
                <a:gs pos="0">
                  <a:srgbClr val="B0A1FB"/>
                </a:gs>
                <a:gs pos="50000">
                  <a:srgbClr val="4CEEFD"/>
                </a:gs>
                <a:gs pos="100000">
                  <a:srgbClr val="4CEEF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1371;p55">
              <a:extLst>
                <a:ext uri="{FF2B5EF4-FFF2-40B4-BE49-F238E27FC236}">
                  <a16:creationId xmlns:a16="http://schemas.microsoft.com/office/drawing/2014/main" id="{5985D85E-A9FA-2D75-9733-455E17468901}"/>
                </a:ext>
              </a:extLst>
            </p:cNvPr>
            <p:cNvSpPr/>
            <p:nvPr/>
          </p:nvSpPr>
          <p:spPr>
            <a:xfrm>
              <a:off x="661382" y="4093466"/>
              <a:ext cx="1165261" cy="428911"/>
            </a:xfrm>
            <a:custGeom>
              <a:avLst/>
              <a:gdLst/>
              <a:ahLst/>
              <a:cxnLst/>
              <a:rect l="l" t="t" r="r" b="b"/>
              <a:pathLst>
                <a:path w="9071" h="3339" extrusionOk="0">
                  <a:moveTo>
                    <a:pt x="0" y="1"/>
                  </a:moveTo>
                  <a:lnTo>
                    <a:pt x="0" y="159"/>
                  </a:lnTo>
                  <a:cubicBezTo>
                    <a:pt x="0" y="222"/>
                    <a:pt x="44" y="279"/>
                    <a:pt x="144" y="342"/>
                  </a:cubicBezTo>
                  <a:lnTo>
                    <a:pt x="5107" y="3262"/>
                  </a:lnTo>
                  <a:cubicBezTo>
                    <a:pt x="5196" y="3313"/>
                    <a:pt x="5311" y="3338"/>
                    <a:pt x="5426" y="3338"/>
                  </a:cubicBezTo>
                  <a:cubicBezTo>
                    <a:pt x="5542" y="3338"/>
                    <a:pt x="5657" y="3313"/>
                    <a:pt x="5746" y="3262"/>
                  </a:cubicBezTo>
                  <a:lnTo>
                    <a:pt x="8931" y="1423"/>
                  </a:lnTo>
                  <a:cubicBezTo>
                    <a:pt x="9008" y="1360"/>
                    <a:pt x="9070" y="1302"/>
                    <a:pt x="9070" y="1240"/>
                  </a:cubicBezTo>
                  <a:lnTo>
                    <a:pt x="9070" y="1081"/>
                  </a:lnTo>
                  <a:cubicBezTo>
                    <a:pt x="9070" y="1144"/>
                    <a:pt x="9008" y="1221"/>
                    <a:pt x="8931" y="1264"/>
                  </a:cubicBezTo>
                  <a:lnTo>
                    <a:pt x="5746" y="3123"/>
                  </a:lnTo>
                  <a:cubicBezTo>
                    <a:pt x="5657" y="3174"/>
                    <a:pt x="5542" y="3199"/>
                    <a:pt x="5426" y="3199"/>
                  </a:cubicBezTo>
                  <a:cubicBezTo>
                    <a:pt x="5311" y="3199"/>
                    <a:pt x="5196" y="3174"/>
                    <a:pt x="5107" y="3123"/>
                  </a:cubicBezTo>
                  <a:lnTo>
                    <a:pt x="144" y="183"/>
                  </a:lnTo>
                  <a:cubicBezTo>
                    <a:pt x="44" y="140"/>
                    <a:pt x="0" y="63"/>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1372;p55">
              <a:extLst>
                <a:ext uri="{FF2B5EF4-FFF2-40B4-BE49-F238E27FC236}">
                  <a16:creationId xmlns:a16="http://schemas.microsoft.com/office/drawing/2014/main" id="{B02BFA66-3019-7FA7-C7CD-E6997E6767FE}"/>
                </a:ext>
              </a:extLst>
            </p:cNvPr>
            <p:cNvSpPr/>
            <p:nvPr/>
          </p:nvSpPr>
          <p:spPr>
            <a:xfrm>
              <a:off x="1031587" y="3813308"/>
              <a:ext cx="473504" cy="275408"/>
            </a:xfrm>
            <a:custGeom>
              <a:avLst/>
              <a:gdLst/>
              <a:ahLst/>
              <a:cxnLst/>
              <a:rect l="l" t="t" r="r" b="b"/>
              <a:pathLst>
                <a:path w="3686" h="2144" extrusionOk="0">
                  <a:moveTo>
                    <a:pt x="1845" y="0"/>
                  </a:moveTo>
                  <a:lnTo>
                    <a:pt x="1" y="1081"/>
                  </a:lnTo>
                  <a:lnTo>
                    <a:pt x="1864" y="2143"/>
                  </a:lnTo>
                  <a:lnTo>
                    <a:pt x="3685" y="1081"/>
                  </a:lnTo>
                  <a:lnTo>
                    <a:pt x="1845" y="0"/>
                  </a:lnTo>
                  <a:close/>
                </a:path>
              </a:pathLst>
            </a:custGeom>
            <a:gradFill>
              <a:gsLst>
                <a:gs pos="0">
                  <a:srgbClr val="B0A1FB"/>
                </a:gs>
                <a:gs pos="50000">
                  <a:srgbClr val="4CEEFD"/>
                </a:gs>
                <a:gs pos="100000">
                  <a:srgbClr val="4CEEF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1373;p55">
              <a:extLst>
                <a:ext uri="{FF2B5EF4-FFF2-40B4-BE49-F238E27FC236}">
                  <a16:creationId xmlns:a16="http://schemas.microsoft.com/office/drawing/2014/main" id="{9B58ACAF-A1A3-6167-6D4D-8CDA68489996}"/>
                </a:ext>
              </a:extLst>
            </p:cNvPr>
            <p:cNvSpPr/>
            <p:nvPr/>
          </p:nvSpPr>
          <p:spPr>
            <a:xfrm>
              <a:off x="1268590" y="3952167"/>
              <a:ext cx="236495" cy="396284"/>
            </a:xfrm>
            <a:custGeom>
              <a:avLst/>
              <a:gdLst/>
              <a:ahLst/>
              <a:cxnLst/>
              <a:rect l="l" t="t" r="r" b="b"/>
              <a:pathLst>
                <a:path w="1841" h="3085" extrusionOk="0">
                  <a:moveTo>
                    <a:pt x="1840" y="0"/>
                  </a:moveTo>
                  <a:lnTo>
                    <a:pt x="19" y="1062"/>
                  </a:lnTo>
                  <a:lnTo>
                    <a:pt x="0" y="3085"/>
                  </a:lnTo>
                  <a:lnTo>
                    <a:pt x="1840" y="2004"/>
                  </a:lnTo>
                  <a:lnTo>
                    <a:pt x="1840" y="0"/>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1374;p55">
              <a:extLst>
                <a:ext uri="{FF2B5EF4-FFF2-40B4-BE49-F238E27FC236}">
                  <a16:creationId xmlns:a16="http://schemas.microsoft.com/office/drawing/2014/main" id="{01D1F680-2E99-35FA-7156-843C404436B3}"/>
                </a:ext>
              </a:extLst>
            </p:cNvPr>
            <p:cNvSpPr/>
            <p:nvPr/>
          </p:nvSpPr>
          <p:spPr>
            <a:xfrm>
              <a:off x="1332690" y="4031808"/>
              <a:ext cx="121138" cy="92616"/>
            </a:xfrm>
            <a:custGeom>
              <a:avLst/>
              <a:gdLst/>
              <a:ahLst/>
              <a:cxnLst/>
              <a:rect l="l" t="t" r="r" b="b"/>
              <a:pathLst>
                <a:path w="943" h="721" extrusionOk="0">
                  <a:moveTo>
                    <a:pt x="942" y="0"/>
                  </a:moveTo>
                  <a:lnTo>
                    <a:pt x="1" y="543"/>
                  </a:lnTo>
                  <a:lnTo>
                    <a:pt x="1" y="721"/>
                  </a:lnTo>
                  <a:lnTo>
                    <a:pt x="942" y="183"/>
                  </a:lnTo>
                  <a:lnTo>
                    <a:pt x="942"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1375;p55">
              <a:extLst>
                <a:ext uri="{FF2B5EF4-FFF2-40B4-BE49-F238E27FC236}">
                  <a16:creationId xmlns:a16="http://schemas.microsoft.com/office/drawing/2014/main" id="{AAAE2A7E-D64F-A32E-507D-32E43C4B1449}"/>
                </a:ext>
              </a:extLst>
            </p:cNvPr>
            <p:cNvSpPr/>
            <p:nvPr/>
          </p:nvSpPr>
          <p:spPr>
            <a:xfrm>
              <a:off x="1332690" y="4080492"/>
              <a:ext cx="121138" cy="95185"/>
            </a:xfrm>
            <a:custGeom>
              <a:avLst/>
              <a:gdLst/>
              <a:ahLst/>
              <a:cxnLst/>
              <a:rect l="l" t="t" r="r" b="b"/>
              <a:pathLst>
                <a:path w="943" h="741" extrusionOk="0">
                  <a:moveTo>
                    <a:pt x="942" y="1"/>
                  </a:moveTo>
                  <a:lnTo>
                    <a:pt x="1" y="544"/>
                  </a:lnTo>
                  <a:lnTo>
                    <a:pt x="1" y="740"/>
                  </a:lnTo>
                  <a:lnTo>
                    <a:pt x="942" y="183"/>
                  </a:lnTo>
                  <a:lnTo>
                    <a:pt x="942"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1376;p55">
              <a:extLst>
                <a:ext uri="{FF2B5EF4-FFF2-40B4-BE49-F238E27FC236}">
                  <a16:creationId xmlns:a16="http://schemas.microsoft.com/office/drawing/2014/main" id="{6647915D-3C66-310F-06AA-814D48CE13F3}"/>
                </a:ext>
              </a:extLst>
            </p:cNvPr>
            <p:cNvSpPr/>
            <p:nvPr/>
          </p:nvSpPr>
          <p:spPr>
            <a:xfrm>
              <a:off x="1332690" y="4129305"/>
              <a:ext cx="121138" cy="95699"/>
            </a:xfrm>
            <a:custGeom>
              <a:avLst/>
              <a:gdLst/>
              <a:ahLst/>
              <a:cxnLst/>
              <a:rect l="l" t="t" r="r" b="b"/>
              <a:pathLst>
                <a:path w="943" h="745" extrusionOk="0">
                  <a:moveTo>
                    <a:pt x="942" y="0"/>
                  </a:moveTo>
                  <a:lnTo>
                    <a:pt x="1" y="543"/>
                  </a:lnTo>
                  <a:lnTo>
                    <a:pt x="1" y="745"/>
                  </a:lnTo>
                  <a:lnTo>
                    <a:pt x="942" y="202"/>
                  </a:lnTo>
                  <a:lnTo>
                    <a:pt x="942"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1377;p55">
              <a:extLst>
                <a:ext uri="{FF2B5EF4-FFF2-40B4-BE49-F238E27FC236}">
                  <a16:creationId xmlns:a16="http://schemas.microsoft.com/office/drawing/2014/main" id="{0D6D7E67-6141-6944-FD76-070BE7D60591}"/>
                </a:ext>
              </a:extLst>
            </p:cNvPr>
            <p:cNvSpPr/>
            <p:nvPr/>
          </p:nvSpPr>
          <p:spPr>
            <a:xfrm>
              <a:off x="1332690" y="4178631"/>
              <a:ext cx="121138" cy="95185"/>
            </a:xfrm>
            <a:custGeom>
              <a:avLst/>
              <a:gdLst/>
              <a:ahLst/>
              <a:cxnLst/>
              <a:rect l="l" t="t" r="r" b="b"/>
              <a:pathLst>
                <a:path w="943" h="741" extrusionOk="0">
                  <a:moveTo>
                    <a:pt x="942" y="0"/>
                  </a:moveTo>
                  <a:lnTo>
                    <a:pt x="1" y="539"/>
                  </a:lnTo>
                  <a:lnTo>
                    <a:pt x="1" y="740"/>
                  </a:lnTo>
                  <a:lnTo>
                    <a:pt x="942" y="197"/>
                  </a:lnTo>
                  <a:lnTo>
                    <a:pt x="942" y="0"/>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1378;p55">
              <a:extLst>
                <a:ext uri="{FF2B5EF4-FFF2-40B4-BE49-F238E27FC236}">
                  <a16:creationId xmlns:a16="http://schemas.microsoft.com/office/drawing/2014/main" id="{9B0ACCBB-DA58-CF32-A457-AABFEC647514}"/>
                </a:ext>
              </a:extLst>
            </p:cNvPr>
            <p:cNvSpPr/>
            <p:nvPr/>
          </p:nvSpPr>
          <p:spPr>
            <a:xfrm>
              <a:off x="1031587" y="3952167"/>
              <a:ext cx="239578" cy="396284"/>
            </a:xfrm>
            <a:custGeom>
              <a:avLst/>
              <a:gdLst/>
              <a:ahLst/>
              <a:cxnLst/>
              <a:rect l="l" t="t" r="r" b="b"/>
              <a:pathLst>
                <a:path w="1865" h="3085" extrusionOk="0">
                  <a:moveTo>
                    <a:pt x="1" y="0"/>
                  </a:moveTo>
                  <a:lnTo>
                    <a:pt x="1" y="2004"/>
                  </a:lnTo>
                  <a:lnTo>
                    <a:pt x="1845" y="3085"/>
                  </a:lnTo>
                  <a:lnTo>
                    <a:pt x="1864" y="1062"/>
                  </a:lnTo>
                  <a:lnTo>
                    <a:pt x="1" y="0"/>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1379;p55">
              <a:extLst>
                <a:ext uri="{FF2B5EF4-FFF2-40B4-BE49-F238E27FC236}">
                  <a16:creationId xmlns:a16="http://schemas.microsoft.com/office/drawing/2014/main" id="{970D2854-966E-7BA6-618A-2CE123447948}"/>
                </a:ext>
              </a:extLst>
            </p:cNvPr>
            <p:cNvSpPr/>
            <p:nvPr/>
          </p:nvSpPr>
          <p:spPr>
            <a:xfrm>
              <a:off x="1083484" y="3844137"/>
              <a:ext cx="370350" cy="213621"/>
            </a:xfrm>
            <a:custGeom>
              <a:avLst/>
              <a:gdLst/>
              <a:ahLst/>
              <a:cxnLst/>
              <a:rect l="l" t="t" r="r" b="b"/>
              <a:pathLst>
                <a:path w="2883" h="1663" extrusionOk="0">
                  <a:moveTo>
                    <a:pt x="1441" y="1"/>
                  </a:moveTo>
                  <a:lnTo>
                    <a:pt x="0" y="841"/>
                  </a:lnTo>
                  <a:lnTo>
                    <a:pt x="1460" y="1663"/>
                  </a:lnTo>
                  <a:lnTo>
                    <a:pt x="2882" y="841"/>
                  </a:lnTo>
                  <a:lnTo>
                    <a:pt x="1441" y="1"/>
                  </a:lnTo>
                  <a:close/>
                </a:path>
              </a:pathLst>
            </a:custGeom>
            <a:gradFill>
              <a:gsLst>
                <a:gs pos="0">
                  <a:srgbClr val="8C74F9"/>
                </a:gs>
                <a:gs pos="100000">
                  <a:srgbClr val="1501A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1380;p55">
              <a:extLst>
                <a:ext uri="{FF2B5EF4-FFF2-40B4-BE49-F238E27FC236}">
                  <a16:creationId xmlns:a16="http://schemas.microsoft.com/office/drawing/2014/main" id="{CC678424-219D-4238-90C1-AE2C44EF1CC2}"/>
                </a:ext>
              </a:extLst>
            </p:cNvPr>
            <p:cNvSpPr/>
            <p:nvPr/>
          </p:nvSpPr>
          <p:spPr>
            <a:xfrm>
              <a:off x="1206803" y="3913245"/>
              <a:ext cx="126019" cy="74889"/>
            </a:xfrm>
            <a:custGeom>
              <a:avLst/>
              <a:gdLst/>
              <a:ahLst/>
              <a:cxnLst/>
              <a:rect l="l" t="t" r="r" b="b"/>
              <a:pathLst>
                <a:path w="981" h="583" extrusionOk="0">
                  <a:moveTo>
                    <a:pt x="481" y="1"/>
                  </a:moveTo>
                  <a:lnTo>
                    <a:pt x="1" y="303"/>
                  </a:lnTo>
                  <a:lnTo>
                    <a:pt x="481" y="582"/>
                  </a:lnTo>
                  <a:lnTo>
                    <a:pt x="981" y="303"/>
                  </a:lnTo>
                  <a:lnTo>
                    <a:pt x="481" y="1"/>
                  </a:lnTo>
                  <a:close/>
                </a:path>
              </a:pathLst>
            </a:custGeom>
            <a:solidFill>
              <a:srgbClr val="00E7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1381;p55">
              <a:extLst>
                <a:ext uri="{FF2B5EF4-FFF2-40B4-BE49-F238E27FC236}">
                  <a16:creationId xmlns:a16="http://schemas.microsoft.com/office/drawing/2014/main" id="{86000247-20C6-AC9C-7C43-19E8E1AF9BA8}"/>
                </a:ext>
              </a:extLst>
            </p:cNvPr>
            <p:cNvSpPr/>
            <p:nvPr/>
          </p:nvSpPr>
          <p:spPr>
            <a:xfrm>
              <a:off x="1022815" y="3140272"/>
              <a:ext cx="473504" cy="928216"/>
            </a:xfrm>
            <a:custGeom>
              <a:avLst/>
              <a:gdLst/>
              <a:ahLst/>
              <a:cxnLst/>
              <a:rect l="l" t="t" r="r" b="b"/>
              <a:pathLst>
                <a:path w="3686" h="7226" extrusionOk="0">
                  <a:moveTo>
                    <a:pt x="1845" y="0"/>
                  </a:moveTo>
                  <a:lnTo>
                    <a:pt x="1" y="1062"/>
                  </a:lnTo>
                  <a:lnTo>
                    <a:pt x="1" y="6169"/>
                  </a:lnTo>
                  <a:lnTo>
                    <a:pt x="1864" y="7226"/>
                  </a:lnTo>
                  <a:lnTo>
                    <a:pt x="3685" y="6169"/>
                  </a:lnTo>
                  <a:lnTo>
                    <a:pt x="3685" y="1062"/>
                  </a:lnTo>
                  <a:lnTo>
                    <a:pt x="1845" y="0"/>
                  </a:lnTo>
                  <a:close/>
                </a:path>
              </a:pathLst>
            </a:custGeom>
            <a:gradFill>
              <a:gsLst>
                <a:gs pos="0">
                  <a:srgbClr val="4CEEFD"/>
                </a:gs>
                <a:gs pos="34000">
                  <a:srgbClr val="4CEEFD">
                    <a:alpha val="37647"/>
                  </a:srgbClr>
                </a:gs>
                <a:gs pos="100000">
                  <a:srgbClr val="4CEEFD">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An Introduction to MongoDB - Analytics Vidhya">
            <a:extLst>
              <a:ext uri="{FF2B5EF4-FFF2-40B4-BE49-F238E27FC236}">
                <a16:creationId xmlns:a16="http://schemas.microsoft.com/office/drawing/2014/main" id="{CCB63F15-EA31-E814-6AD7-5B0D5F57E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98" y="2488112"/>
            <a:ext cx="2508251" cy="14149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BA637B9-A2C3-6695-AD0D-F0CE42281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893" y="1321514"/>
            <a:ext cx="2508251" cy="970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21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67" name="Google Shape;567;p38"/>
          <p:cNvSpPr txBox="1">
            <a:spLocks noGrp="1"/>
          </p:cNvSpPr>
          <p:nvPr>
            <p:ph type="title"/>
          </p:nvPr>
        </p:nvSpPr>
        <p:spPr>
          <a:xfrm>
            <a:off x="1798820" y="128349"/>
            <a:ext cx="4964656" cy="54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CAP </a:t>
            </a:r>
            <a:endParaRPr sz="4000" dirty="0">
              <a:latin typeface="Sitka Banner" pitchFamily="2" charset="0"/>
            </a:endParaRPr>
          </a:p>
        </p:txBody>
      </p:sp>
      <p:sp>
        <p:nvSpPr>
          <p:cNvPr id="568" name="Google Shape;568;p38"/>
          <p:cNvSpPr txBox="1">
            <a:spLocks noGrp="1"/>
          </p:cNvSpPr>
          <p:nvPr>
            <p:ph type="subTitle" idx="1"/>
          </p:nvPr>
        </p:nvSpPr>
        <p:spPr>
          <a:xfrm>
            <a:off x="1229194" y="402998"/>
            <a:ext cx="6408296" cy="3756771"/>
          </a:xfrm>
          <a:prstGeom prst="rect">
            <a:avLst/>
          </a:prstGeom>
        </p:spPr>
        <p:txBody>
          <a:bodyPr spcFirstLastPara="1" wrap="square" lIns="91425" tIns="91425" rIns="91425" bIns="91425" anchor="t" anchorCtr="0">
            <a:noAutofit/>
          </a:bodyPr>
          <a:lstStyle/>
          <a:p>
            <a:pPr marL="342900" lvl="0" indent="-342900" algn="ctr" rtl="0">
              <a:spcBef>
                <a:spcPts val="0"/>
              </a:spcBef>
              <a:spcAft>
                <a:spcPts val="0"/>
              </a:spcAft>
              <a:buClr>
                <a:schemeClr val="accent5"/>
              </a:buClr>
              <a:buFont typeface="Wingdings" panose="05000000000000000000" pitchFamily="2" charset="2"/>
              <a:buChar char="q"/>
            </a:pPr>
            <a:endParaRPr lang="en" sz="2000" dirty="0">
              <a:solidFill>
                <a:schemeClr val="bg1"/>
              </a:solidFill>
              <a:latin typeface="Times New Roman" panose="02020603050405020304" pitchFamily="18" charset="0"/>
              <a:cs typeface="Times New Roman" panose="02020603050405020304" pitchFamily="18" charset="0"/>
            </a:endParaRPr>
          </a:p>
          <a:p>
            <a:pPr marL="0" marR="0" algn="just">
              <a:spcBef>
                <a:spcPts val="0"/>
              </a:spcBef>
              <a:spcAft>
                <a:spcPts val="1000"/>
              </a:spcAft>
            </a:pP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000" i="1" dirty="0">
                <a:effectLst/>
                <a:latin typeface="Times New Roman" panose="02020603050405020304" pitchFamily="18" charset="0"/>
                <a:ea typeface="Calibri" panose="020F0502020204030204" pitchFamily="34" charset="0"/>
                <a:cs typeface="Times New Roman" panose="02020603050405020304" pitchFamily="18" charset="0"/>
              </a:rPr>
              <a:t>CAP về cơ bản là một định lý tuân theo ba nguyên tắc:</a:t>
            </a:r>
            <a:endParaRPr lang="en-US" sz="2000" i="1" dirty="0">
              <a:effectLst/>
              <a:latin typeface="Calibri" panose="020F0502020204030204" pitchFamily="34" charset="0"/>
              <a:ea typeface="Calibri" panose="020F0502020204030204" pitchFamily="34" charset="0"/>
              <a:cs typeface="Times New Roman" panose="02020603050405020304" pitchFamily="18" charset="0"/>
            </a:endParaRPr>
          </a:p>
          <a:p>
            <a:pPr marL="25400" marR="0" indent="-342900" algn="just">
              <a:spcBef>
                <a:spcPts val="0"/>
              </a:spcBef>
              <a:spcAft>
                <a:spcPts val="1000"/>
              </a:spcAft>
              <a:buClr>
                <a:schemeClr val="accent5"/>
              </a:buClr>
              <a:buFont typeface="Wingdings" panose="05000000000000000000" pitchFamily="2" charset="2"/>
              <a:buChar char="q"/>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 Dữ liệu có sẵn trên tất cả các máy phải giống nhau về mọi mặt và cập nhật được thực hiện trên tất cả các máy thường xuyên, tức là dữ liệu nhất quán.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25400" marR="0" indent="-342900" algn="just">
              <a:spcBef>
                <a:spcPts val="0"/>
              </a:spcBef>
              <a:spcAft>
                <a:spcPts val="1000"/>
              </a:spcAft>
              <a:buClr>
                <a:schemeClr val="accent5"/>
              </a:buClr>
              <a:buFont typeface="Wingdings" panose="05000000000000000000" pitchFamily="2" charset="2"/>
              <a:buChar char="q"/>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 Dữ liệu phải có sẵn vĩnh viễn và phải có thể truy cập được mỗi lần, tức là tính khả dụng.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25400" marR="0" indent="-342900" algn="just">
              <a:spcBef>
                <a:spcPts val="0"/>
              </a:spcBef>
              <a:spcAft>
                <a:spcPts val="1000"/>
              </a:spcAft>
              <a:buClr>
                <a:schemeClr val="accent5"/>
              </a:buClr>
              <a:buFont typeface="Wingdings" panose="05000000000000000000" pitchFamily="2" charset="2"/>
              <a:buChar char="q"/>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 Trong quá trình hỏng hóc máy hoặc bất kỳ lỗi nào trong cơ sở dữ liệu máy sẽ hoạt động tốt mà không dừng công việc của chúng, tức là dung sai phân vùng.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635" indent="0" algn="just">
              <a:lnSpc>
                <a:spcPct val="96000"/>
              </a:lnSpc>
              <a:spcBef>
                <a:spcPts val="0"/>
              </a:spcBef>
              <a:spcAft>
                <a:spcPts val="1000"/>
              </a:spcAft>
              <a:buClr>
                <a:schemeClr val="accent5"/>
              </a:buClr>
            </a:pPr>
            <a:endParaRPr dirty="0"/>
          </a:p>
        </p:txBody>
      </p:sp>
    </p:spTree>
    <p:extLst>
      <p:ext uri="{BB962C8B-B14F-4D97-AF65-F5344CB8AC3E}">
        <p14:creationId xmlns:p14="http://schemas.microsoft.com/office/powerpoint/2010/main" val="483328990"/>
      </p:ext>
    </p:extLst>
  </p:cSld>
  <p:clrMapOvr>
    <a:masterClrMapping/>
  </p:clrMapOvr>
</p:sld>
</file>

<file path=ppt/theme/theme1.xml><?xml version="1.0" encoding="utf-8"?>
<a:theme xmlns:a="http://schemas.openxmlformats.org/drawingml/2006/main" name="Data Center Company Profile by Slidesgo">
  <a:themeElements>
    <a:clrScheme name="Simple Light">
      <a:dk1>
        <a:srgbClr val="000000"/>
      </a:dk1>
      <a:lt1>
        <a:srgbClr val="FFFFFF"/>
      </a:lt1>
      <a:dk2>
        <a:srgbClr val="17163E"/>
      </a:dk2>
      <a:lt2>
        <a:srgbClr val="180175"/>
      </a:lt2>
      <a:accent1>
        <a:srgbClr val="1501A9"/>
      </a:accent1>
      <a:accent2>
        <a:srgbClr val="8C74F9"/>
      </a:accent2>
      <a:accent3>
        <a:srgbClr val="AD95E6"/>
      </a:accent3>
      <a:accent4>
        <a:srgbClr val="B0A1FB"/>
      </a:accent4>
      <a:accent5>
        <a:srgbClr val="FF248A"/>
      </a:accent5>
      <a:accent6>
        <a:srgbClr val="4CEEF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459</TotalTime>
  <Words>1358</Words>
  <Application>Microsoft Office PowerPoint</Application>
  <PresentationFormat>On-screen Show (16:9)</PresentationFormat>
  <Paragraphs>108</Paragraphs>
  <Slides>24</Slides>
  <Notes>24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Sitka Banner Semibold</vt:lpstr>
      <vt:lpstr>Roboto Condensed Light</vt:lpstr>
      <vt:lpstr>Roboto</vt:lpstr>
      <vt:lpstr>Teko</vt:lpstr>
      <vt:lpstr>Poppins</vt:lpstr>
      <vt:lpstr>Sitka Banner</vt:lpstr>
      <vt:lpstr>Arial</vt:lpstr>
      <vt:lpstr>Wingdings</vt:lpstr>
      <vt:lpstr>Times New Roman</vt:lpstr>
      <vt:lpstr>Calibri</vt:lpstr>
      <vt:lpstr>Patrick Hand</vt:lpstr>
      <vt:lpstr>Sitka Display Semibold</vt:lpstr>
      <vt:lpstr>Data Center Company Profile by Slidesgo</vt:lpstr>
      <vt:lpstr>BÁO CÁO ĐỒ ÁN  MÔN HỌC</vt:lpstr>
      <vt:lpstr>SQL and NoSQL  Databases </vt:lpstr>
      <vt:lpstr>Nội dung</vt:lpstr>
      <vt:lpstr>TỔNG QUAN VỀ NOSQL DATABASES</vt:lpstr>
      <vt:lpstr>TỔNG QUAN VỀ NOSQL DATABASES</vt:lpstr>
      <vt:lpstr>TỔNG QUAN VỀ NOSQL DATABASES</vt:lpstr>
      <vt:lpstr>ACID Free</vt:lpstr>
      <vt:lpstr>BASE </vt:lpstr>
      <vt:lpstr>CAP </vt:lpstr>
      <vt:lpstr>Đặc điểm của NOSQL</vt:lpstr>
      <vt:lpstr>VAI TRÒ CỦA KIẾN TRÚC DỮ LIỆU TRONG NOSQL</vt:lpstr>
      <vt:lpstr>VAI TRÒ CỦA KIẾN TRÚC DỮ LIỆU TRONG NOSQL</vt:lpstr>
      <vt:lpstr>1.1 Đặc điểm của CSDL giá trị chính</vt:lpstr>
      <vt:lpstr>1.2 Sử dụng CSDL Key-Value</vt:lpstr>
      <vt:lpstr>VAI TRÒ CỦA CẤU TRÚC DỮ LIỆU TRONG NOSQL</vt:lpstr>
      <vt:lpstr>Đặc điểm của kho tài liệu CSDL</vt:lpstr>
      <vt:lpstr>3.CSDL cột</vt:lpstr>
      <vt:lpstr>3.CSDL cột</vt:lpstr>
      <vt:lpstr>4.CSDL đồ thị</vt:lpstr>
      <vt:lpstr>4.CSDL đồ thị</vt:lpstr>
      <vt:lpstr>4.CSDL đồ thị</vt:lpstr>
      <vt:lpstr>3.KẾT LUẬN VÀ CÔNG VIỆC TƯƠNG LAI</vt:lpstr>
      <vt:lpstr>Phần mềm quản lý Học Phần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MÔN HỌC</dc:title>
  <cp:lastModifiedBy>LENOVO</cp:lastModifiedBy>
  <cp:revision>9</cp:revision>
  <dcterms:modified xsi:type="dcterms:W3CDTF">2022-12-12T05:04:07Z</dcterms:modified>
</cp:coreProperties>
</file>